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7"/>
  </p:notesMasterIdLst>
  <p:handoutMasterIdLst>
    <p:handoutMasterId r:id="rId18"/>
  </p:handoutMasterIdLst>
  <p:sldIdLst>
    <p:sldId id="365" r:id="rId2"/>
    <p:sldId id="366" r:id="rId3"/>
    <p:sldId id="367" r:id="rId4"/>
    <p:sldId id="368" r:id="rId5"/>
    <p:sldId id="382" r:id="rId6"/>
    <p:sldId id="385" r:id="rId7"/>
    <p:sldId id="384" r:id="rId8"/>
    <p:sldId id="383" r:id="rId9"/>
    <p:sldId id="372" r:id="rId10"/>
    <p:sldId id="380" r:id="rId11"/>
    <p:sldId id="374" r:id="rId12"/>
    <p:sldId id="386" r:id="rId13"/>
    <p:sldId id="387" r:id="rId14"/>
    <p:sldId id="376" r:id="rId15"/>
    <p:sldId id="381" r:id="rId16"/>
  </p:sldIdLst>
  <p:sldSz cx="12192000" cy="6858000"/>
  <p:notesSz cx="6858000" cy="9144000"/>
  <p:defaultTextStyle>
    <a:defPPr>
      <a:defRPr lang="sv-SE"/>
    </a:defPPr>
    <a:lvl1pPr marL="0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1pPr>
    <a:lvl2pPr marL="472932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2pPr>
    <a:lvl3pPr marL="945865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3pPr>
    <a:lvl4pPr marL="1418797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4pPr>
    <a:lvl5pPr marL="1891729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5pPr>
    <a:lvl6pPr marL="2364662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6pPr>
    <a:lvl7pPr marL="2837594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7pPr>
    <a:lvl8pPr marL="3310526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8pPr>
    <a:lvl9pPr marL="3783459" algn="l" defTabSz="945865" rtl="0" eaLnBrk="1" latinLnBrk="0" hangingPunct="1">
      <a:defRPr sz="19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03CB02C3-99D8-4A7B-B9E2-5F54BFEC5641}">
          <p14:sldIdLst>
            <p14:sldId id="365"/>
          </p14:sldIdLst>
        </p14:section>
        <p14:section name="Namnlöst avsnitt" id="{019BDDBA-9940-4196-88C2-2381F6B8C24F}">
          <p14:sldIdLst>
            <p14:sldId id="366"/>
            <p14:sldId id="367"/>
            <p14:sldId id="368"/>
            <p14:sldId id="382"/>
            <p14:sldId id="385"/>
            <p14:sldId id="384"/>
            <p14:sldId id="383"/>
            <p14:sldId id="372"/>
            <p14:sldId id="380"/>
            <p14:sldId id="374"/>
            <p14:sldId id="386"/>
            <p14:sldId id="387"/>
            <p14:sldId id="376"/>
            <p14:sldId id="38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1}" name="Unknown" initials="" userId="Unknown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6D2F67-FA7A-4ED2-ADF8-610C006725A5}" v="2" dt="2026-09-04T08:06:58.923"/>
  </p1510:revLst>
</p1510:revInfo>
</file>

<file path=ppt/tableStyles.xml><?xml version="1.0" encoding="utf-8"?>
<a:tblStyleLst xmlns:a="http://schemas.openxmlformats.org/drawingml/2006/main" def="{EBC91A5C-2460-4EA5-BDA4-7DDF64713C32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C91A5C-2460-4EA5-BDA4-7DDF64713C32}" styleName="Lindahl Table 1">
    <a:wholeTbl>
      <a:tcTxStyle/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0">
              <a:noFill/>
            </a:ln>
          </a:insideH>
          <a:insideV>
            <a:ln>
              <a:noFill/>
            </a:ln>
          </a:insideV>
        </a:tcBdr>
      </a:tcStyle>
    </a:wholeTbl>
    <a:band1H>
      <a:tcTxStyle/>
      <a:tcStyle>
        <a:tcBdr>
          <a:insideH>
            <a:ln w="0">
              <a:noFill/>
            </a:ln>
          </a:insideH>
        </a:tcBdr>
        <a:fill>
          <a:solidFill>
            <a:srgbClr val="F6F6F6"/>
          </a:solidFill>
        </a:fill>
      </a:tcStyle>
    </a:band1H>
    <a:band2H>
      <a:tcTxStyle/>
      <a:tcStyle>
        <a:tcBdr>
          <a:insideH>
            <a:ln w="0">
              <a:noFill/>
            </a:ln>
          </a:insideH>
        </a:tcBdr>
        <a:fill>
          <a:solidFill>
            <a:schemeClr val="bg1"/>
          </a:solidFill>
        </a:fill>
      </a:tcStyle>
    </a:band2H>
    <a:lastCol>
      <a:tcTxStyle b="on">
        <a:fontRef idx="minor">
          <a:schemeClr val="tx1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tx2"/>
              </a:solidFill>
            </a:ln>
          </a:bottom>
        </a:tcBdr>
        <a:fill>
          <a:solidFill>
            <a:schemeClr val="bg1"/>
          </a:solidFill>
        </a:fill>
      </a:tcStyle>
    </a:lastCol>
    <a:firstCol>
      <a:tcTxStyle b="on">
        <a:fontRef idx="minor">
          <a:schemeClr val="tx1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tx2"/>
              </a:solidFill>
            </a:ln>
          </a:bottom>
        </a:tcBdr>
        <a:fill>
          <a:solidFill>
            <a:schemeClr val="bg1"/>
          </a:solidFill>
        </a:fill>
      </a:tcStyle>
    </a:firstCol>
    <a:lastRow>
      <a:tcTxStyle b="on">
        <a:fontRef idx="minor">
          <a:schemeClr val="tx1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>
              <a:noFill/>
            </a:ln>
          </a:bottom>
        </a:tcBdr>
        <a:fill>
          <a:solidFill>
            <a:schemeClr val="bg1"/>
          </a:solidFill>
        </a:fill>
      </a:tcStyle>
    </a:lastRow>
    <a:firstRow>
      <a:tcTxStyle b="on">
        <a:fontRef idx="minor">
          <a:schemeClr val="tx1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tx2"/>
              </a:solidFill>
            </a:ln>
          </a:bottom>
        </a:tcBdr>
        <a:fill>
          <a:solidFill>
            <a:schemeClr val="bg1"/>
          </a:solidFill>
        </a:fill>
      </a:tcStyle>
    </a:firstRow>
  </a:tblStyle>
  <a:tblStyle styleId="{CA8FABD0-F7C0-413C-AC88-7AE1F0CF4ABA}" styleName="Lindahl Table 2">
    <a:wholeTbl>
      <a:tcTxStyle/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 w="3175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</a:tcStyle>
    </a:wholeTbl>
    <a:band1H>
      <a:tcTxStyle/>
      <a:tcStyle>
        <a:tcBdr>
          <a:insideH>
            <a:ln w="3175">
              <a:solidFill>
                <a:schemeClr val="accent4"/>
              </a:solidFill>
            </a:ln>
          </a:insideH>
        </a:tcBdr>
        <a:fill>
          <a:solidFill>
            <a:schemeClr val="bg1"/>
          </a:solidFill>
        </a:fill>
      </a:tcStyle>
    </a:band1H>
    <a:band2H>
      <a:tcTxStyle/>
      <a:tcStyle>
        <a:tcBdr>
          <a:insideH>
            <a:ln w="3175">
              <a:solidFill>
                <a:schemeClr val="accent4"/>
              </a:solidFill>
            </a:ln>
          </a:insideH>
        </a:tcBdr>
        <a:fill>
          <a:solidFill>
            <a:schemeClr val="bg1"/>
          </a:solidFill>
        </a:fill>
      </a:tcStyle>
    </a:band2H>
    <a:lastCol>
      <a:tcTxStyle b="on">
        <a:fontRef idx="minor">
          <a:schemeClr val="bg1"/>
        </a:fontRef>
        <a:schemeClr val="bg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tx2"/>
              </a:solidFill>
            </a:ln>
          </a:bottom>
        </a:tcBdr>
        <a:fill>
          <a:solidFill>
            <a:schemeClr val="tx2"/>
          </a:solidFill>
        </a:fill>
      </a:tcStyle>
    </a:lastCol>
    <a:firstCol>
      <a:tcTxStyle b="on">
        <a:fontRef idx="minor">
          <a:schemeClr val="bg1"/>
        </a:fontRef>
        <a:schemeClr val="bg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tx2"/>
              </a:solidFill>
            </a:ln>
          </a:bottom>
        </a:tcBdr>
        <a:fill>
          <a:solidFill>
            <a:schemeClr val="tx2"/>
          </a:solidFill>
        </a:fill>
      </a:tcStyle>
    </a:firstCol>
    <a:lastRow>
      <a:tcTxStyle b="on">
        <a:fontRef idx="minor">
          <a:schemeClr val="tx1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bottom>
            <a:ln>
              <a:noFill/>
            </a:ln>
          </a:bottom>
        </a:tcBdr>
        <a:fill>
          <a:solidFill>
            <a:srgbClr val="F6F6F6"/>
          </a:solidFill>
        </a:fill>
      </a:tcStyle>
    </a:lastRow>
    <a:firstRow>
      <a:tcTxStyle b="on">
        <a:fontRef idx="minor">
          <a:schemeClr val="bg1"/>
        </a:fontRef>
        <a:schemeClr val="bg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 w="12700" cmpd="sng">
              <a:solidFill>
                <a:schemeClr val="tx2"/>
              </a:solidFill>
            </a:ln>
          </a:bottom>
        </a:tcBdr>
        <a:fill>
          <a:solidFill>
            <a:schemeClr val="tx2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24" autoAdjust="0"/>
    <p:restoredTop sz="72993" autoAdjust="0"/>
  </p:normalViewPr>
  <p:slideViewPr>
    <p:cSldViewPr snapToGrid="0" showGuides="1">
      <p:cViewPr varScale="1">
        <p:scale>
          <a:sx n="81" d="100"/>
          <a:sy n="81" d="100"/>
        </p:scale>
        <p:origin x="1914" y="84"/>
      </p:cViewPr>
      <p:guideLst/>
    </p:cSldViewPr>
  </p:slideViewPr>
  <p:outlineViewPr>
    <p:cViewPr>
      <p:scale>
        <a:sx n="33" d="100"/>
        <a:sy n="33" d="100"/>
      </p:scale>
      <p:origin x="0" y="-18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2" d="100"/>
          <a:sy n="72" d="100"/>
        </p:scale>
        <p:origin x="5196" y="-2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137A950-996A-16A9-6144-1A39A692AC5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5E8E3D-FE79-ADC4-7F9B-299847B85C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0A45D8-5029-4C3F-B811-4D98BD812737}" type="datetimeFigureOut">
              <a:rPr lang="en-GB" smtClean="0"/>
              <a:t>04/09/2026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CE5C3A-0DFA-FEC2-C737-8C3BFCCB2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E8350-0BD1-B1FB-EE04-211240821F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2BE552-730F-4B6E-8FCD-45E14C2B85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17868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5E7AD3-1282-4559-B000-5C18FF2D98EA}" type="datetimeFigureOut">
              <a:rPr lang="sv-SE" smtClean="0"/>
              <a:t>2026-09-04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5AE972-9371-43BE-8DC0-06527EED408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1588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1pPr>
    <a:lvl2pPr marL="414635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2pPr>
    <a:lvl3pPr marL="829269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3pPr>
    <a:lvl4pPr marL="1243904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4pPr>
    <a:lvl5pPr marL="1658539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5pPr>
    <a:lvl6pPr marL="2073173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6pPr>
    <a:lvl7pPr marL="2487808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7pPr>
    <a:lvl8pPr marL="2902443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8pPr>
    <a:lvl9pPr marL="3317077" algn="l" defTabSz="829269" rtl="0" eaLnBrk="1" latinLnBrk="0" hangingPunct="1">
      <a:defRPr sz="1088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8396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607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0119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088" b="0" i="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2710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0638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8427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90179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56004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948394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579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5AE972-9371-43BE-8DC0-06527EED408D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287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- Animering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16-9 Lindahl Close Invert_edit white">
            <a:hlinkClick r:id="" action="ppaction://media"/>
            <a:extLst>
              <a:ext uri="{FF2B5EF4-FFF2-40B4-BE49-F238E27FC236}">
                <a16:creationId xmlns:a16="http://schemas.microsoft.com/office/drawing/2014/main" id="{44388859-7556-E20B-7AC8-326E8EE60E25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4838" y="-2721"/>
            <a:ext cx="12201676" cy="6863443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D1FE0A3-B9F3-E01C-2B20-481129DB3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25" y="606425"/>
            <a:ext cx="6130925" cy="2674748"/>
          </a:xfrm>
          <a:custGeom>
            <a:avLst/>
            <a:gdLst>
              <a:gd name="connsiteX0" fmla="*/ 0 w 5815013"/>
              <a:gd name="connsiteY0" fmla="*/ 0 h 1828193"/>
              <a:gd name="connsiteX1" fmla="*/ 5815013 w 5815013"/>
              <a:gd name="connsiteY1" fmla="*/ 0 h 1828193"/>
              <a:gd name="connsiteX2" fmla="*/ 5815013 w 5815013"/>
              <a:gd name="connsiteY2" fmla="*/ 1828193 h 1828193"/>
              <a:gd name="connsiteX3" fmla="*/ 0 w 5815013"/>
              <a:gd name="connsiteY3" fmla="*/ 1828193 h 1828193"/>
              <a:gd name="connsiteX4" fmla="*/ 0 w 5815013"/>
              <a:gd name="connsiteY4" fmla="*/ 0 h 1828193"/>
              <a:gd name="connsiteX0" fmla="*/ -484565 w 5815013"/>
              <a:gd name="connsiteY0" fmla="*/ 342786 h 1828193"/>
              <a:gd name="connsiteX1" fmla="*/ -969188 w 5815013"/>
              <a:gd name="connsiteY1" fmla="*/ 342786 h 1828193"/>
              <a:gd name="connsiteX2" fmla="*/ -2713692 w 5815013"/>
              <a:gd name="connsiteY2" fmla="*/ 2056717 h 1828193"/>
              <a:gd name="connsiteX0" fmla="*/ 2713692 w 8528705"/>
              <a:gd name="connsiteY0" fmla="*/ 0 h 2056717"/>
              <a:gd name="connsiteX1" fmla="*/ 8528705 w 8528705"/>
              <a:gd name="connsiteY1" fmla="*/ 0 h 2056717"/>
              <a:gd name="connsiteX2" fmla="*/ 8528705 w 8528705"/>
              <a:gd name="connsiteY2" fmla="*/ 1828193 h 2056717"/>
              <a:gd name="connsiteX3" fmla="*/ 2713692 w 8528705"/>
              <a:gd name="connsiteY3" fmla="*/ 1828193 h 2056717"/>
              <a:gd name="connsiteX4" fmla="*/ 2713692 w 8528705"/>
              <a:gd name="connsiteY4" fmla="*/ 0 h 2056717"/>
              <a:gd name="connsiteX0" fmla="*/ 1744504 w 8528705"/>
              <a:gd name="connsiteY0" fmla="*/ 342786 h 2056717"/>
              <a:gd name="connsiteX1" fmla="*/ 0 w 8528705"/>
              <a:gd name="connsiteY1" fmla="*/ 2056717 h 2056717"/>
              <a:gd name="connsiteX0" fmla="*/ 969188 w 6784201"/>
              <a:gd name="connsiteY0" fmla="*/ 0 h 1828193"/>
              <a:gd name="connsiteX1" fmla="*/ 6784201 w 6784201"/>
              <a:gd name="connsiteY1" fmla="*/ 0 h 1828193"/>
              <a:gd name="connsiteX2" fmla="*/ 6784201 w 6784201"/>
              <a:gd name="connsiteY2" fmla="*/ 1828193 h 1828193"/>
              <a:gd name="connsiteX3" fmla="*/ 969188 w 6784201"/>
              <a:gd name="connsiteY3" fmla="*/ 1828193 h 1828193"/>
              <a:gd name="connsiteX4" fmla="*/ 969188 w 6784201"/>
              <a:gd name="connsiteY4" fmla="*/ 0 h 1828193"/>
              <a:gd name="connsiteX0" fmla="*/ 0 w 6784201"/>
              <a:gd name="connsiteY0" fmla="*/ 342786 h 1828193"/>
              <a:gd name="connsiteX1" fmla="*/ 963861 w 6784201"/>
              <a:gd name="connsiteY1" fmla="*/ 1812877 h 1828193"/>
              <a:gd name="connsiteX0" fmla="*/ 5327 w 5820340"/>
              <a:gd name="connsiteY0" fmla="*/ 0 h 1831951"/>
              <a:gd name="connsiteX1" fmla="*/ 5820340 w 5820340"/>
              <a:gd name="connsiteY1" fmla="*/ 0 h 1831951"/>
              <a:gd name="connsiteX2" fmla="*/ 5820340 w 5820340"/>
              <a:gd name="connsiteY2" fmla="*/ 1828193 h 1831951"/>
              <a:gd name="connsiteX3" fmla="*/ 5327 w 5820340"/>
              <a:gd name="connsiteY3" fmla="*/ 1828193 h 1831951"/>
              <a:gd name="connsiteX4" fmla="*/ 5327 w 5820340"/>
              <a:gd name="connsiteY4" fmla="*/ 0 h 1831951"/>
              <a:gd name="connsiteX0" fmla="*/ 1849007 w 5820340"/>
              <a:gd name="connsiteY0" fmla="*/ 1831951 h 1831951"/>
              <a:gd name="connsiteX1" fmla="*/ 0 w 5820340"/>
              <a:gd name="connsiteY1" fmla="*/ 1812877 h 1831951"/>
              <a:gd name="connsiteX0" fmla="*/ 5327 w 5820340"/>
              <a:gd name="connsiteY0" fmla="*/ 0 h 1903388"/>
              <a:gd name="connsiteX1" fmla="*/ 5820340 w 5820340"/>
              <a:gd name="connsiteY1" fmla="*/ 0 h 1903388"/>
              <a:gd name="connsiteX2" fmla="*/ 5820340 w 5820340"/>
              <a:gd name="connsiteY2" fmla="*/ 1828193 h 1903388"/>
              <a:gd name="connsiteX3" fmla="*/ 5327 w 5820340"/>
              <a:gd name="connsiteY3" fmla="*/ 1828193 h 1903388"/>
              <a:gd name="connsiteX4" fmla="*/ 5327 w 5820340"/>
              <a:gd name="connsiteY4" fmla="*/ 0 h 1903388"/>
              <a:gd name="connsiteX0" fmla="*/ 1722801 w 5820340"/>
              <a:gd name="connsiteY0" fmla="*/ 1903388 h 1903388"/>
              <a:gd name="connsiteX1" fmla="*/ 0 w 5820340"/>
              <a:gd name="connsiteY1" fmla="*/ 1812877 h 1903388"/>
              <a:gd name="connsiteX0" fmla="*/ 5327 w 5820340"/>
              <a:gd name="connsiteY0" fmla="*/ 0 h 1828193"/>
              <a:gd name="connsiteX1" fmla="*/ 5820340 w 5820340"/>
              <a:gd name="connsiteY1" fmla="*/ 0 h 1828193"/>
              <a:gd name="connsiteX2" fmla="*/ 5820340 w 5820340"/>
              <a:gd name="connsiteY2" fmla="*/ 1828193 h 1828193"/>
              <a:gd name="connsiteX3" fmla="*/ 5327 w 5820340"/>
              <a:gd name="connsiteY3" fmla="*/ 1828193 h 1828193"/>
              <a:gd name="connsiteX4" fmla="*/ 5327 w 5820340"/>
              <a:gd name="connsiteY4" fmla="*/ 0 h 1828193"/>
              <a:gd name="connsiteX0" fmla="*/ 1851389 w 5820340"/>
              <a:gd name="connsiteY0" fmla="*/ 1827188 h 1828193"/>
              <a:gd name="connsiteX1" fmla="*/ 0 w 5820340"/>
              <a:gd name="connsiteY1" fmla="*/ 1812877 h 1828193"/>
              <a:gd name="connsiteX0" fmla="*/ 2945 w 5817958"/>
              <a:gd name="connsiteY0" fmla="*/ 0 h 1829546"/>
              <a:gd name="connsiteX1" fmla="*/ 5817958 w 5817958"/>
              <a:gd name="connsiteY1" fmla="*/ 0 h 1829546"/>
              <a:gd name="connsiteX2" fmla="*/ 5817958 w 5817958"/>
              <a:gd name="connsiteY2" fmla="*/ 1828193 h 1829546"/>
              <a:gd name="connsiteX3" fmla="*/ 2945 w 5817958"/>
              <a:gd name="connsiteY3" fmla="*/ 1828193 h 1829546"/>
              <a:gd name="connsiteX4" fmla="*/ 2945 w 5817958"/>
              <a:gd name="connsiteY4" fmla="*/ 0 h 1829546"/>
              <a:gd name="connsiteX0" fmla="*/ 1849007 w 5817958"/>
              <a:gd name="connsiteY0" fmla="*/ 1827188 h 1829546"/>
              <a:gd name="connsiteX1" fmla="*/ 0 w 5817958"/>
              <a:gd name="connsiteY1" fmla="*/ 1829546 h 1829546"/>
              <a:gd name="connsiteX0" fmla="*/ 0 w 5815013"/>
              <a:gd name="connsiteY0" fmla="*/ 0 h 1884315"/>
              <a:gd name="connsiteX1" fmla="*/ 5815013 w 5815013"/>
              <a:gd name="connsiteY1" fmla="*/ 0 h 1884315"/>
              <a:gd name="connsiteX2" fmla="*/ 5815013 w 5815013"/>
              <a:gd name="connsiteY2" fmla="*/ 1828193 h 1884315"/>
              <a:gd name="connsiteX3" fmla="*/ 0 w 5815013"/>
              <a:gd name="connsiteY3" fmla="*/ 1828193 h 1884315"/>
              <a:gd name="connsiteX4" fmla="*/ 0 w 5815013"/>
              <a:gd name="connsiteY4" fmla="*/ 0 h 1884315"/>
              <a:gd name="connsiteX0" fmla="*/ 1846062 w 5815013"/>
              <a:gd name="connsiteY0" fmla="*/ 1827188 h 1884315"/>
              <a:gd name="connsiteX1" fmla="*/ 154218 w 5815013"/>
              <a:gd name="connsiteY1" fmla="*/ 1884315 h 1884315"/>
              <a:gd name="connsiteX0" fmla="*/ 564 w 5815577"/>
              <a:gd name="connsiteY0" fmla="*/ 0 h 1828193"/>
              <a:gd name="connsiteX1" fmla="*/ 5815577 w 5815577"/>
              <a:gd name="connsiteY1" fmla="*/ 0 h 1828193"/>
              <a:gd name="connsiteX2" fmla="*/ 5815577 w 5815577"/>
              <a:gd name="connsiteY2" fmla="*/ 1828193 h 1828193"/>
              <a:gd name="connsiteX3" fmla="*/ 564 w 5815577"/>
              <a:gd name="connsiteY3" fmla="*/ 1828193 h 1828193"/>
              <a:gd name="connsiteX4" fmla="*/ 564 w 5815577"/>
              <a:gd name="connsiteY4" fmla="*/ 0 h 1828193"/>
              <a:gd name="connsiteX0" fmla="*/ 1846626 w 5815577"/>
              <a:gd name="connsiteY0" fmla="*/ 1827188 h 1828193"/>
              <a:gd name="connsiteX1" fmla="*/ 0 w 5815577"/>
              <a:gd name="connsiteY1" fmla="*/ 1827165 h 182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5577" h="1828193" stroke="0" extrusionOk="0">
                <a:moveTo>
                  <a:pt x="564" y="0"/>
                </a:moveTo>
                <a:lnTo>
                  <a:pt x="5815577" y="0"/>
                </a:lnTo>
                <a:lnTo>
                  <a:pt x="5815577" y="1828193"/>
                </a:lnTo>
                <a:lnTo>
                  <a:pt x="564" y="1828193"/>
                </a:lnTo>
                <a:lnTo>
                  <a:pt x="564" y="0"/>
                </a:lnTo>
                <a:close/>
              </a:path>
              <a:path w="5815577" h="1828193" fill="none" extrusionOk="0">
                <a:moveTo>
                  <a:pt x="1846626" y="1827188"/>
                </a:moveTo>
                <a:lnTo>
                  <a:pt x="0" y="1827165"/>
                </a:lnTo>
              </a:path>
            </a:pathLst>
          </a:custGeom>
          <a:ln w="41275">
            <a:solidFill>
              <a:schemeClr val="bg1"/>
            </a:solidFill>
          </a:ln>
        </p:spPr>
        <p:txBody>
          <a:bodyPr wrap="square" bIns="180000" anchor="t">
            <a:spAutoFit/>
          </a:bodyPr>
          <a:lstStyle>
            <a:lvl1pPr algn="l">
              <a:lnSpc>
                <a:spcPct val="90000"/>
              </a:lnSpc>
              <a:defRPr sz="6000" cap="none" spc="-10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80B815-4D39-2C2A-2476-8E6C027F4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625" y="3456781"/>
            <a:ext cx="4565650" cy="1744663"/>
          </a:xfrm>
          <a:prstGeom prst="rect">
            <a:avLst/>
          </a:prstGeom>
          <a:ln>
            <a:noFill/>
          </a:ln>
        </p:spPr>
        <p:txBody>
          <a:bodyPr tIns="0" anchor="t"/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2E2C1-0F48-091B-CC5D-36EFC4B86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C304410-224D-4066-8927-4A9F26C6B67B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D42CD3-392F-B0A3-E79F-1145533F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9737-ADF1-CF73-DD42-FDC80AE9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85CC4B-0205-40D1-97A3-63078ACB5B8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9" name="!!logo">
            <a:extLst>
              <a:ext uri="{FF2B5EF4-FFF2-40B4-BE49-F238E27FC236}">
                <a16:creationId xmlns:a16="http://schemas.microsoft.com/office/drawing/2014/main" id="{B5820FF8-876A-7434-90D5-57CBFB72C7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9C75AAA-0AD0-3FD5-623C-5E5BDF228C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07411" y="3461544"/>
            <a:ext cx="3001963" cy="2712244"/>
          </a:xfrm>
        </p:spPr>
        <p:txBody>
          <a:bodyPr anchor="b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Namn och uppgifter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8D118415-AE28-6ACC-8D7E-5DCC87945F1D}"/>
              </a:ext>
            </a:extLst>
          </p:cNvPr>
          <p:cNvSpPr txBox="1"/>
          <p:nvPr userDrawn="1"/>
        </p:nvSpPr>
        <p:spPr>
          <a:xfrm>
            <a:off x="-4838" y="-570143"/>
            <a:ext cx="2811667" cy="479618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OBS: </a:t>
            </a:r>
            <a:r>
              <a:rPr lang="sv-SE" sz="900" dirty="0">
                <a:solidFill>
                  <a:schemeClr val="tx1"/>
                </a:solidFill>
              </a:rPr>
              <a:t>Denna layout innehåller animering och blir</a:t>
            </a:r>
            <a:br>
              <a:rPr lang="sv-SE" sz="900" dirty="0">
                <a:solidFill>
                  <a:schemeClr val="tx1"/>
                </a:solidFill>
              </a:rPr>
            </a:br>
            <a:r>
              <a:rPr lang="sv-SE" sz="900" dirty="0">
                <a:solidFill>
                  <a:schemeClr val="tx1"/>
                </a:solidFill>
              </a:rPr>
              <a:t>efter ingångsanimeringen vit i visningsläget.</a:t>
            </a:r>
          </a:p>
          <a:p>
            <a:pPr algn="l">
              <a:spcBef>
                <a:spcPts val="500"/>
              </a:spcBef>
            </a:pPr>
            <a:r>
              <a:rPr lang="sv-SE" sz="900" dirty="0">
                <a:solidFill>
                  <a:schemeClr val="tx1"/>
                </a:solidFill>
              </a:rPr>
              <a:t>Om den sparas som PDF kommer den att vara röd</a:t>
            </a:r>
          </a:p>
        </p:txBody>
      </p:sp>
    </p:spTree>
    <p:extLst>
      <p:ext uri="{BB962C8B-B14F-4D97-AF65-F5344CB8AC3E}">
        <p14:creationId xmlns:p14="http://schemas.microsoft.com/office/powerpoint/2010/main" val="521505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4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40"/>
                            </p:stCondLst>
                            <p:childTnLst>
                              <p:par>
                                <p:cTn id="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" dur="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0" dur="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" presetClass="emph" presetSubtype="2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" presetClass="emph" presetSubtype="2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2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mph" presetSubtype="2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4" presetID="3" presetClass="emph" presetSubtype="2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6" presetID="3" presetClass="emph" presetSubtype="2" fill="hold" grpId="1" nodeType="withEffect">
                                  <p:stCondLst>
                                    <p:cond delay="45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7" dur="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94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51" dur="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55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 autoUpdateAnimBg="0"/>
      <p:bldP spid="2" grpId="1" animBg="1"/>
      <p:bldP spid="2" grpId="2" animBg="1"/>
      <p:bldP spid="3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1">
        <p:tmplLst>
          <p:tmpl>
            <p:tnLst>
              <p:par>
                <p:cTn presetID="3" presetClass="emph" presetSubtype="2" fill="hold" nodeType="withEffect">
                  <p:stCondLst>
                    <p:cond delay="100"/>
                  </p:stCondLst>
                  <p:childTnLst>
                    <p:animClr clrSpc="rgb" dir="cw">
                      <p:cBhvr override="childStyle">
                        <p:cTn dur="100" fill="hold"/>
                        <p:tgtEl>
                          <p:spTgt spid="3"/>
                        </p:tgtEl>
                        <p:attrNameLst>
                          <p:attrName>style.color</p:attrName>
                        </p:attrNameLst>
                      </p:cBhvr>
                      <p:to>
                        <a:schemeClr val="tx1"/>
                      </p:to>
                    </p:animClr>
                  </p:childTnLst>
                </p:cTn>
              </p:par>
            </p:tnLst>
          </p:tmpl>
        </p:tmplLst>
      </p:bldP>
      <p:bldP spid="4" grpId="0"/>
      <p:bldP spid="4" grpId="1"/>
      <p:bldP spid="5" grpId="0"/>
      <p:bldP spid="5" grpId="1"/>
      <p:bldP spid="6" grpId="0"/>
      <p:bldP spid="6" grpId="1"/>
      <p:bldP spid="29" grpId="0" animBg="1">
        <p:tmplLst>
          <p:tmpl>
            <p:tnLst>
              <p:par>
                <p:cTn presetID="10" presetClass="exit" presetSubtype="0" fill="hold" nodeType="withEffect">
                  <p:stCondLst>
                    <p:cond delay="0"/>
                  </p:stCondLst>
                  <p:childTnLst>
                    <p:animEffect transition="out" filter="fade">
                      <p:cBhvr>
                        <p:cTn dur="250"/>
                        <p:tgtEl>
                          <p:spTgt spid="29"/>
                        </p:tgtEl>
                      </p:cBhvr>
                    </p:animEffect>
                    <p:set>
                      <p:cBhvr>
                        <p:cTn dur="1" fill="hold">
                          <p:stCondLst>
                            <p:cond delay="249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hidden"/>
                      </p:to>
                    </p:se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>
        <p:tmplLst>
          <p:tmpl>
            <p:tnLst>
              <p:par>
                <p:cTn presetID="3" presetClass="emph" presetSubtype="2" fill="hold" nodeType="withEffect">
                  <p:stCondLst>
                    <p:cond delay="200"/>
                  </p:stCondLst>
                  <p:childTnLst>
                    <p:animClr clrSpc="rgb" dir="cw">
                      <p:cBhvr override="childStyle">
                        <p:cTn dur="100" fill="hold"/>
                        <p:tgtEl>
                          <p:spTgt spid="9"/>
                        </p:tgtEl>
                        <p:attrNameLst>
                          <p:attrName>style.color</p:attrName>
                        </p:attrNameLst>
                      </p:cBhvr>
                      <p:to>
                        <a:schemeClr val="tx1"/>
                      </p:to>
                    </p:animClr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liggande delar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bild 16">
            <a:extLst>
              <a:ext uri="{FF2B5EF4-FFF2-40B4-BE49-F238E27FC236}">
                <a16:creationId xmlns:a16="http://schemas.microsoft.com/office/drawing/2014/main" id="{BBE6B993-7CB1-E17D-8706-7F099037022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507413" y="0"/>
            <a:ext cx="3684587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CC0ED6-9744-4474-1180-FB42A1AD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0538" y="2555875"/>
            <a:ext cx="4564062" cy="174470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8F97-1738-4FE7-B48F-FF1B3842EBA2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ED07699-EB9C-5211-A997-FF5D74FF419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2626" y="2555875"/>
            <a:ext cx="1435100" cy="1744710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A71BB802-DC9A-8BA5-11B0-15899BDA0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627" y="4429547"/>
            <a:ext cx="1434204" cy="1744309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0382414A-9293-CCC2-B97D-456062FFD8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30538" y="4429173"/>
            <a:ext cx="4564062" cy="174470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9" name="Rubrik 18">
            <a:extLst>
              <a:ext uri="{FF2B5EF4-FFF2-40B4-BE49-F238E27FC236}">
                <a16:creationId xmlns:a16="http://schemas.microsoft.com/office/drawing/2014/main" id="{00381279-AD3D-E206-8AB4-BF5851C1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4"/>
            <a:ext cx="6937375" cy="178911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46968F82-5484-A31E-2F0D-5884DBB96BE3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5A5C941E-76A1-2C4B-03D7-A3FA78563B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959666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yra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CC0ED6-9744-4474-1180-FB42A1AD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900" y="2555875"/>
            <a:ext cx="3000376" cy="174470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7F538-E3A3-4E9D-98DD-27AA472F26AA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ED07699-EB9C-5211-A997-FF5D74FF4196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82626" y="2555875"/>
            <a:ext cx="1435100" cy="1744710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A71BB802-DC9A-8BA5-11B0-15899BDA0D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2627" y="4429547"/>
            <a:ext cx="1434204" cy="1744309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0382414A-9293-CCC2-B97D-456062FFD8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2247900" y="4429173"/>
            <a:ext cx="3000376" cy="174470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9" name="Rubrik 18">
            <a:extLst>
              <a:ext uri="{FF2B5EF4-FFF2-40B4-BE49-F238E27FC236}">
                <a16:creationId xmlns:a16="http://schemas.microsoft.com/office/drawing/2014/main" id="{00381279-AD3D-E206-8AB4-BF5851C11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4"/>
            <a:ext cx="6937375" cy="178911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8" name="Platshållare för innehåll 2">
            <a:extLst>
              <a:ext uri="{FF2B5EF4-FFF2-40B4-BE49-F238E27FC236}">
                <a16:creationId xmlns:a16="http://schemas.microsoft.com/office/drawing/2014/main" id="{C2E8C28C-0B14-894D-49CD-EF93CDC88A9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7724774" y="2555875"/>
            <a:ext cx="3000376" cy="174470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0" name="Platshållare för text 2">
            <a:extLst>
              <a:ext uri="{FF2B5EF4-FFF2-40B4-BE49-F238E27FC236}">
                <a16:creationId xmlns:a16="http://schemas.microsoft.com/office/drawing/2014/main" id="{FC0BE145-1C7A-E16E-BC64-8DB098D24AFB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159500" y="2555875"/>
            <a:ext cx="1435100" cy="1744710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1" name="Platshållare för text 4">
            <a:extLst>
              <a:ext uri="{FF2B5EF4-FFF2-40B4-BE49-F238E27FC236}">
                <a16:creationId xmlns:a16="http://schemas.microsoft.com/office/drawing/2014/main" id="{D8997BE0-8EA3-DB0A-35AB-BB233FCDE0A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59501" y="4429547"/>
            <a:ext cx="1434204" cy="1744309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2" name="Platshållare för innehåll 2">
            <a:extLst>
              <a:ext uri="{FF2B5EF4-FFF2-40B4-BE49-F238E27FC236}">
                <a16:creationId xmlns:a16="http://schemas.microsoft.com/office/drawing/2014/main" id="{7E5A4A2A-5068-FE43-486B-E93E6BFC2E01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724774" y="4429173"/>
            <a:ext cx="3000376" cy="174470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3340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med utfallande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3458F71F-2BAF-32F2-9D39-0208ED643AB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507413" y="0"/>
            <a:ext cx="3684587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A357C-B2A1-4B44-ACA4-F69E51206EB4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9BE13B16-4117-DCF8-5BF5-FA28D4F4F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4"/>
            <a:ext cx="6937375" cy="178911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E5E3638-E6D1-4CFB-4745-9517A368BD5E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669E696-728E-B850-981F-3D980737F2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7CA3BF61-6F49-1F33-CA87-D9D3C22BDA3F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2625" y="2555875"/>
            <a:ext cx="6911975" cy="361791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37373603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 med stort budsk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CC0ED6-9744-4474-1180-FB42A1AD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25" y="2555875"/>
            <a:ext cx="3000375" cy="36179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BBF0A-C743-44E6-8A45-0A638E802330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0382414A-9293-CCC2-B97D-456062FFD8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814435" y="2555875"/>
            <a:ext cx="2999115" cy="36179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D37CF6F1-9902-0AE9-A4A2-52B0D0AD9BA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24775" y="2555875"/>
            <a:ext cx="3783012" cy="758730"/>
          </a:xfrm>
          <a:custGeom>
            <a:avLst/>
            <a:gdLst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-380456 w 4565650"/>
              <a:gd name="connsiteY0" fmla="*/ 348280 h 1857492"/>
              <a:gd name="connsiteX1" fmla="*/ -760957 w 4565650"/>
              <a:gd name="connsiteY1" fmla="*/ 348280 h 1857492"/>
              <a:gd name="connsiteX2" fmla="*/ -2130652 w 4565650"/>
              <a:gd name="connsiteY2" fmla="*/ 2089679 h 1857492"/>
              <a:gd name="connsiteX0" fmla="*/ 2130652 w 6696302"/>
              <a:gd name="connsiteY0" fmla="*/ 0 h 2089679"/>
              <a:gd name="connsiteX1" fmla="*/ 6696302 w 6696302"/>
              <a:gd name="connsiteY1" fmla="*/ 0 h 2089679"/>
              <a:gd name="connsiteX2" fmla="*/ 6696302 w 6696302"/>
              <a:gd name="connsiteY2" fmla="*/ 1857492 h 2089679"/>
              <a:gd name="connsiteX3" fmla="*/ 2130652 w 6696302"/>
              <a:gd name="connsiteY3" fmla="*/ 1857492 h 2089679"/>
              <a:gd name="connsiteX4" fmla="*/ 2130652 w 6696302"/>
              <a:gd name="connsiteY4" fmla="*/ 0 h 2089679"/>
              <a:gd name="connsiteX0" fmla="*/ 1369695 w 6696302"/>
              <a:gd name="connsiteY0" fmla="*/ 348280 h 2089679"/>
              <a:gd name="connsiteX1" fmla="*/ 0 w 6696302"/>
              <a:gd name="connsiteY1" fmla="*/ 2089679 h 2089679"/>
              <a:gd name="connsiteX0" fmla="*/ 760957 w 5326607"/>
              <a:gd name="connsiteY0" fmla="*/ 0 h 1867429"/>
              <a:gd name="connsiteX1" fmla="*/ 5326607 w 5326607"/>
              <a:gd name="connsiteY1" fmla="*/ 0 h 1867429"/>
              <a:gd name="connsiteX2" fmla="*/ 5326607 w 5326607"/>
              <a:gd name="connsiteY2" fmla="*/ 1857492 h 1867429"/>
              <a:gd name="connsiteX3" fmla="*/ 760957 w 5326607"/>
              <a:gd name="connsiteY3" fmla="*/ 1857492 h 1867429"/>
              <a:gd name="connsiteX4" fmla="*/ 760957 w 5326607"/>
              <a:gd name="connsiteY4" fmla="*/ 0 h 1867429"/>
              <a:gd name="connsiteX0" fmla="*/ 0 w 5326607"/>
              <a:gd name="connsiteY0" fmla="*/ 348280 h 1867429"/>
              <a:gd name="connsiteX1" fmla="*/ 763905 w 5326607"/>
              <a:gd name="connsiteY1" fmla="*/ 1867429 h 1867429"/>
              <a:gd name="connsiteX0" fmla="*/ 8482 w 4574132"/>
              <a:gd name="connsiteY0" fmla="*/ 0 h 2196130"/>
              <a:gd name="connsiteX1" fmla="*/ 4574132 w 4574132"/>
              <a:gd name="connsiteY1" fmla="*/ 0 h 2196130"/>
              <a:gd name="connsiteX2" fmla="*/ 4574132 w 4574132"/>
              <a:gd name="connsiteY2" fmla="*/ 1857492 h 2196130"/>
              <a:gd name="connsiteX3" fmla="*/ 8482 w 4574132"/>
              <a:gd name="connsiteY3" fmla="*/ 1857492 h 2196130"/>
              <a:gd name="connsiteX4" fmla="*/ 8482 w 4574132"/>
              <a:gd name="connsiteY4" fmla="*/ 0 h 2196130"/>
              <a:gd name="connsiteX0" fmla="*/ 0 w 4574132"/>
              <a:gd name="connsiteY0" fmla="*/ 2196130 h 2196130"/>
              <a:gd name="connsiteX1" fmla="*/ 11430 w 4574132"/>
              <a:gd name="connsiteY1" fmla="*/ 1867429 h 2196130"/>
              <a:gd name="connsiteX0" fmla="*/ 8482 w 4574132"/>
              <a:gd name="connsiteY0" fmla="*/ 0 h 2196130"/>
              <a:gd name="connsiteX1" fmla="*/ 4574132 w 4574132"/>
              <a:gd name="connsiteY1" fmla="*/ 0 h 2196130"/>
              <a:gd name="connsiteX2" fmla="*/ 4574132 w 4574132"/>
              <a:gd name="connsiteY2" fmla="*/ 1857492 h 2196130"/>
              <a:gd name="connsiteX3" fmla="*/ 8482 w 4574132"/>
              <a:gd name="connsiteY3" fmla="*/ 1857492 h 2196130"/>
              <a:gd name="connsiteX4" fmla="*/ 8482 w 4574132"/>
              <a:gd name="connsiteY4" fmla="*/ 0 h 2196130"/>
              <a:gd name="connsiteX0" fmla="*/ 0 w 4574132"/>
              <a:gd name="connsiteY0" fmla="*/ 2196130 h 2196130"/>
              <a:gd name="connsiteX1" fmla="*/ 11430 w 4574132"/>
              <a:gd name="connsiteY1" fmla="*/ 1857904 h 2196130"/>
              <a:gd name="connsiteX0" fmla="*/ 0 w 4565650"/>
              <a:gd name="connsiteY0" fmla="*/ 0 h 1857904"/>
              <a:gd name="connsiteX1" fmla="*/ 4565650 w 4565650"/>
              <a:gd name="connsiteY1" fmla="*/ 0 h 1857904"/>
              <a:gd name="connsiteX2" fmla="*/ 4565650 w 4565650"/>
              <a:gd name="connsiteY2" fmla="*/ 1857492 h 1857904"/>
              <a:gd name="connsiteX3" fmla="*/ 0 w 4565650"/>
              <a:gd name="connsiteY3" fmla="*/ 1857492 h 1857904"/>
              <a:gd name="connsiteX4" fmla="*/ 0 w 4565650"/>
              <a:gd name="connsiteY4" fmla="*/ 0 h 1857904"/>
              <a:gd name="connsiteX0" fmla="*/ 1735445 w 4565650"/>
              <a:gd name="connsiteY0" fmla="*/ 1855470 h 1857904"/>
              <a:gd name="connsiteX1" fmla="*/ 2948 w 4565650"/>
              <a:gd name="connsiteY1" fmla="*/ 1857904 h 1857904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1735445 w 4565650"/>
              <a:gd name="connsiteY0" fmla="*/ 1855470 h 1857492"/>
              <a:gd name="connsiteX1" fmla="*/ 5329 w 4565650"/>
              <a:gd name="connsiteY1" fmla="*/ 1855522 h 1857492"/>
              <a:gd name="connsiteX0" fmla="*/ 0 w 4565650"/>
              <a:gd name="connsiteY0" fmla="*/ 0 h 1860286"/>
              <a:gd name="connsiteX1" fmla="*/ 4565650 w 4565650"/>
              <a:gd name="connsiteY1" fmla="*/ 0 h 1860286"/>
              <a:gd name="connsiteX2" fmla="*/ 4565650 w 4565650"/>
              <a:gd name="connsiteY2" fmla="*/ 1857492 h 1860286"/>
              <a:gd name="connsiteX3" fmla="*/ 0 w 4565650"/>
              <a:gd name="connsiteY3" fmla="*/ 1857492 h 1860286"/>
              <a:gd name="connsiteX4" fmla="*/ 0 w 4565650"/>
              <a:gd name="connsiteY4" fmla="*/ 0 h 1860286"/>
              <a:gd name="connsiteX0" fmla="*/ 1735445 w 4565650"/>
              <a:gd name="connsiteY0" fmla="*/ 1855470 h 1860286"/>
              <a:gd name="connsiteX1" fmla="*/ 566 w 4565650"/>
              <a:gd name="connsiteY1" fmla="*/ 1860286 h 1860286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1735445 w 4565650"/>
              <a:gd name="connsiteY0" fmla="*/ 1855470 h 1857492"/>
              <a:gd name="connsiteX1" fmla="*/ 566 w 4565650"/>
              <a:gd name="connsiteY1" fmla="*/ 1855522 h 1857492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2275195 w 4565650"/>
              <a:gd name="connsiteY0" fmla="*/ 1855471 h 1857492"/>
              <a:gd name="connsiteX1" fmla="*/ 566 w 4565650"/>
              <a:gd name="connsiteY1" fmla="*/ 1855522 h 1857492"/>
              <a:gd name="connsiteX0" fmla="*/ 0 w 4565650"/>
              <a:gd name="connsiteY0" fmla="*/ 0 h 1857853"/>
              <a:gd name="connsiteX1" fmla="*/ 4565650 w 4565650"/>
              <a:gd name="connsiteY1" fmla="*/ 0 h 1857853"/>
              <a:gd name="connsiteX2" fmla="*/ 4565650 w 4565650"/>
              <a:gd name="connsiteY2" fmla="*/ 1857492 h 1857853"/>
              <a:gd name="connsiteX3" fmla="*/ 0 w 4565650"/>
              <a:gd name="connsiteY3" fmla="*/ 1857492 h 1857853"/>
              <a:gd name="connsiteX4" fmla="*/ 0 w 4565650"/>
              <a:gd name="connsiteY4" fmla="*/ 0 h 1857853"/>
              <a:gd name="connsiteX0" fmla="*/ 2275195 w 4565650"/>
              <a:gd name="connsiteY0" fmla="*/ 1857853 h 1857853"/>
              <a:gd name="connsiteX1" fmla="*/ 566 w 4565650"/>
              <a:gd name="connsiteY1" fmla="*/ 1855522 h 1857853"/>
              <a:gd name="connsiteX0" fmla="*/ 0 w 4565650"/>
              <a:gd name="connsiteY0" fmla="*/ 0 h 1857853"/>
              <a:gd name="connsiteX1" fmla="*/ 4565650 w 4565650"/>
              <a:gd name="connsiteY1" fmla="*/ 0 h 1857853"/>
              <a:gd name="connsiteX2" fmla="*/ 4565650 w 4565650"/>
              <a:gd name="connsiteY2" fmla="*/ 1857492 h 1857853"/>
              <a:gd name="connsiteX3" fmla="*/ 0 w 4565650"/>
              <a:gd name="connsiteY3" fmla="*/ 1857492 h 1857853"/>
              <a:gd name="connsiteX4" fmla="*/ 0 w 4565650"/>
              <a:gd name="connsiteY4" fmla="*/ 0 h 1857853"/>
              <a:gd name="connsiteX0" fmla="*/ 2270432 w 4565650"/>
              <a:gd name="connsiteY0" fmla="*/ 1857853 h 1857853"/>
              <a:gd name="connsiteX1" fmla="*/ 566 w 4565650"/>
              <a:gd name="connsiteY1" fmla="*/ 1855522 h 185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65650" h="1857853" stroke="0" extrusionOk="0">
                <a:moveTo>
                  <a:pt x="0" y="0"/>
                </a:moveTo>
                <a:lnTo>
                  <a:pt x="4565650" y="0"/>
                </a:lnTo>
                <a:lnTo>
                  <a:pt x="4565650" y="1857492"/>
                </a:lnTo>
                <a:lnTo>
                  <a:pt x="0" y="1857492"/>
                </a:lnTo>
                <a:lnTo>
                  <a:pt x="0" y="0"/>
                </a:lnTo>
                <a:close/>
              </a:path>
              <a:path w="4565650" h="1857853" fill="none" extrusionOk="0">
                <a:moveTo>
                  <a:pt x="2270432" y="1857853"/>
                </a:moveTo>
                <a:lnTo>
                  <a:pt x="566" y="1855522"/>
                </a:lnTo>
              </a:path>
            </a:pathLst>
          </a:custGeom>
          <a:ln w="41275">
            <a:solidFill>
              <a:schemeClr val="tx2"/>
            </a:solidFill>
          </a:ln>
        </p:spPr>
        <p:txBody>
          <a:bodyPr wrap="square" bIns="129600" anchor="t">
            <a:sp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Slutsats</a:t>
            </a:r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4E79C919-9C05-4653-F6FB-3722D536F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3969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78855BFA-90CB-C7A9-7BEE-92514A5EC5E4}"/>
              </a:ext>
            </a:extLst>
          </p:cNvPr>
          <p:cNvSpPr/>
          <p:nvPr userDrawn="1"/>
        </p:nvSpPr>
        <p:spPr>
          <a:xfrm>
            <a:off x="6942138" y="0"/>
            <a:ext cx="5249861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FC8E-3EFD-403B-BD0A-6DFB3DCC0BAE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85CC4B-0205-40D1-97A3-63078ACB5B8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7">
            <a:extLst>
              <a:ext uri="{FF2B5EF4-FFF2-40B4-BE49-F238E27FC236}">
                <a16:creationId xmlns:a16="http://schemas.microsoft.com/office/drawing/2014/main" id="{A43B9FB7-0C89-097D-C5BB-C7DBA303D3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24775" y="2555875"/>
            <a:ext cx="3783013" cy="3617913"/>
          </a:xfrm>
        </p:spPr>
        <p:txBody>
          <a:bodyPr anchor="t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6pPr>
              <a:buClrTx/>
              <a:defRPr>
                <a:solidFill>
                  <a:schemeClr val="bg1"/>
                </a:solidFill>
              </a:defRPr>
            </a:lvl6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6" name="Platshållare för text 2">
            <a:extLst>
              <a:ext uri="{FF2B5EF4-FFF2-40B4-BE49-F238E27FC236}">
                <a16:creationId xmlns:a16="http://schemas.microsoft.com/office/drawing/2014/main" id="{62E0246E-45AA-6173-1CA7-E3FCB0F2404B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724775" y="638173"/>
            <a:ext cx="3783012" cy="1789113"/>
          </a:xfrm>
        </p:spPr>
        <p:txBody>
          <a:bodyPr anchor="t"/>
          <a:lstStyle>
            <a:lvl1pPr marL="0" indent="0">
              <a:lnSpc>
                <a:spcPct val="85000"/>
              </a:lnSpc>
              <a:buNone/>
              <a:defRPr sz="4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Andra rubrik</a:t>
            </a:r>
          </a:p>
        </p:txBody>
      </p:sp>
      <p:sp>
        <p:nvSpPr>
          <p:cNvPr id="17" name="Rubrik 16">
            <a:extLst>
              <a:ext uri="{FF2B5EF4-FFF2-40B4-BE49-F238E27FC236}">
                <a16:creationId xmlns:a16="http://schemas.microsoft.com/office/drawing/2014/main" id="{89319697-6224-2009-D33C-2B0B515F9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638174"/>
            <a:ext cx="6156326" cy="178911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F33CC5-884E-76A3-DD43-00D3F9156B0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82625" y="2555875"/>
            <a:ext cx="6130925" cy="3617913"/>
          </a:xfrm>
        </p:spPr>
        <p:txBody>
          <a:bodyPr/>
          <a:lstStyle/>
          <a:p>
            <a:pPr lvl="0"/>
            <a:r>
              <a:rPr lang="sv-SE"/>
              <a:t>Click to edit Master text styles</a:t>
            </a:r>
          </a:p>
          <a:p>
            <a:pPr lvl="1"/>
            <a:r>
              <a:rPr lang="sv-SE"/>
              <a:t>Second level</a:t>
            </a:r>
          </a:p>
          <a:p>
            <a:pPr lvl="2"/>
            <a:r>
              <a:rPr lang="sv-SE"/>
              <a:t>Third level</a:t>
            </a:r>
          </a:p>
          <a:p>
            <a:pPr lvl="3"/>
            <a:r>
              <a:rPr lang="sv-SE"/>
              <a:t>Fourth level</a:t>
            </a:r>
          </a:p>
          <a:p>
            <a:pPr lvl="4"/>
            <a:r>
              <a:rPr lang="sv-SE"/>
              <a:t>Fifth level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7809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4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4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4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4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4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4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4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4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4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4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decel="10000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charRg st="88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400" fill="hold"/>
                                        <p:tgtEl>
                                          <p:spTgt spid="10">
                                            <p:txEl>
                                              <p:charRg st="88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400" fill="hold"/>
                                        <p:tgtEl>
                                          <p:spTgt spid="10">
                                            <p:txEl>
                                              <p:charRg st="88" end="8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2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2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2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6">
            <p:tnLst>
              <p:par>
                <p:cTn presetID="2" presetClass="entr" presetSubtype="2" decel="10000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4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4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ten rubrik med stort budskap på bil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12">
            <a:extLst>
              <a:ext uri="{FF2B5EF4-FFF2-40B4-BE49-F238E27FC236}">
                <a16:creationId xmlns:a16="http://schemas.microsoft.com/office/drawing/2014/main" id="{F9EF8D5F-4C19-3F3A-0C4E-8E819B96435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2"/>
            <a:ext cx="12191998" cy="685799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8" name="!!logo">
            <a:extLst>
              <a:ext uri="{FF2B5EF4-FFF2-40B4-BE49-F238E27FC236}">
                <a16:creationId xmlns:a16="http://schemas.microsoft.com/office/drawing/2014/main" id="{971751C0-4F9F-73F3-EFAC-C8FDC9F9130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AD5C4-2873-4473-959B-6A31C57A0F11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25E71F-81C5-2D4F-55C0-8DCBF7C99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1608932"/>
            <a:ext cx="2243138" cy="1789113"/>
          </a:xfrm>
        </p:spPr>
        <p:txBody>
          <a:bodyPr/>
          <a:lstStyle>
            <a:lvl1pPr>
              <a:defRPr sz="16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3BC1F5-95AD-B86D-08AD-41C0EB16563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10194" y="1582103"/>
            <a:ext cx="6132319" cy="4564697"/>
          </a:xfrm>
          <a:custGeom>
            <a:avLst/>
            <a:gdLst>
              <a:gd name="connsiteX0" fmla="*/ 0 w 7694613"/>
              <a:gd name="connsiteY0" fmla="*/ 0 h 4634548"/>
              <a:gd name="connsiteX1" fmla="*/ 7694613 w 7694613"/>
              <a:gd name="connsiteY1" fmla="*/ 0 h 4634548"/>
              <a:gd name="connsiteX2" fmla="*/ 7694613 w 7694613"/>
              <a:gd name="connsiteY2" fmla="*/ 4634548 h 4634548"/>
              <a:gd name="connsiteX3" fmla="*/ 0 w 7694613"/>
              <a:gd name="connsiteY3" fmla="*/ 4634548 h 4634548"/>
              <a:gd name="connsiteX4" fmla="*/ 0 w 7694613"/>
              <a:gd name="connsiteY4" fmla="*/ 0 h 4634548"/>
              <a:gd name="connsiteX0" fmla="*/ -641192 w 7694613"/>
              <a:gd name="connsiteY0" fmla="*/ 868978 h 4634548"/>
              <a:gd name="connsiteX1" fmla="*/ -1282461 w 7694613"/>
              <a:gd name="connsiteY1" fmla="*/ 868978 h 4634548"/>
              <a:gd name="connsiteX2" fmla="*/ -3590845 w 7694613"/>
              <a:gd name="connsiteY2" fmla="*/ 5213867 h 4634548"/>
              <a:gd name="connsiteX0" fmla="*/ 3590845 w 11285458"/>
              <a:gd name="connsiteY0" fmla="*/ 0 h 5213867"/>
              <a:gd name="connsiteX1" fmla="*/ 11285458 w 11285458"/>
              <a:gd name="connsiteY1" fmla="*/ 0 h 5213867"/>
              <a:gd name="connsiteX2" fmla="*/ 11285458 w 11285458"/>
              <a:gd name="connsiteY2" fmla="*/ 4634548 h 5213867"/>
              <a:gd name="connsiteX3" fmla="*/ 3590845 w 11285458"/>
              <a:gd name="connsiteY3" fmla="*/ 4634548 h 5213867"/>
              <a:gd name="connsiteX4" fmla="*/ 3590845 w 11285458"/>
              <a:gd name="connsiteY4" fmla="*/ 0 h 5213867"/>
              <a:gd name="connsiteX0" fmla="*/ 2308384 w 11285458"/>
              <a:gd name="connsiteY0" fmla="*/ 868978 h 5213867"/>
              <a:gd name="connsiteX1" fmla="*/ 0 w 11285458"/>
              <a:gd name="connsiteY1" fmla="*/ 5213867 h 5213867"/>
              <a:gd name="connsiteX0" fmla="*/ 1282461 w 8977074"/>
              <a:gd name="connsiteY0" fmla="*/ 0 h 4634548"/>
              <a:gd name="connsiteX1" fmla="*/ 8977074 w 8977074"/>
              <a:gd name="connsiteY1" fmla="*/ 0 h 4634548"/>
              <a:gd name="connsiteX2" fmla="*/ 8977074 w 8977074"/>
              <a:gd name="connsiteY2" fmla="*/ 4634548 h 4634548"/>
              <a:gd name="connsiteX3" fmla="*/ 1282461 w 8977074"/>
              <a:gd name="connsiteY3" fmla="*/ 4634548 h 4634548"/>
              <a:gd name="connsiteX4" fmla="*/ 1282461 w 8977074"/>
              <a:gd name="connsiteY4" fmla="*/ 0 h 4634548"/>
              <a:gd name="connsiteX0" fmla="*/ 0 w 8977074"/>
              <a:gd name="connsiteY0" fmla="*/ 868978 h 4634548"/>
              <a:gd name="connsiteX1" fmla="*/ 1305673 w 8977074"/>
              <a:gd name="connsiteY1" fmla="*/ 4604267 h 4634548"/>
              <a:gd name="connsiteX0" fmla="*/ 1282461 w 8977074"/>
              <a:gd name="connsiteY0" fmla="*/ 0 h 4635224"/>
              <a:gd name="connsiteX1" fmla="*/ 8977074 w 8977074"/>
              <a:gd name="connsiteY1" fmla="*/ 0 h 4635224"/>
              <a:gd name="connsiteX2" fmla="*/ 8977074 w 8977074"/>
              <a:gd name="connsiteY2" fmla="*/ 4634548 h 4635224"/>
              <a:gd name="connsiteX3" fmla="*/ 1282461 w 8977074"/>
              <a:gd name="connsiteY3" fmla="*/ 4634548 h 4635224"/>
              <a:gd name="connsiteX4" fmla="*/ 1282461 w 8977074"/>
              <a:gd name="connsiteY4" fmla="*/ 0 h 4635224"/>
              <a:gd name="connsiteX0" fmla="*/ 0 w 8977074"/>
              <a:gd name="connsiteY0" fmla="*/ 868978 h 4635224"/>
              <a:gd name="connsiteX1" fmla="*/ 1279480 w 8977074"/>
              <a:gd name="connsiteY1" fmla="*/ 4635224 h 4635224"/>
              <a:gd name="connsiteX0" fmla="*/ 1282461 w 8977074"/>
              <a:gd name="connsiteY0" fmla="*/ 0 h 4635224"/>
              <a:gd name="connsiteX1" fmla="*/ 8977074 w 8977074"/>
              <a:gd name="connsiteY1" fmla="*/ 0 h 4635224"/>
              <a:gd name="connsiteX2" fmla="*/ 8977074 w 8977074"/>
              <a:gd name="connsiteY2" fmla="*/ 4634548 h 4635224"/>
              <a:gd name="connsiteX3" fmla="*/ 1282461 w 8977074"/>
              <a:gd name="connsiteY3" fmla="*/ 4634548 h 4635224"/>
              <a:gd name="connsiteX4" fmla="*/ 1282461 w 8977074"/>
              <a:gd name="connsiteY4" fmla="*/ 0 h 4635224"/>
              <a:gd name="connsiteX0" fmla="*/ 0 w 8977074"/>
              <a:gd name="connsiteY0" fmla="*/ 868978 h 4635224"/>
              <a:gd name="connsiteX1" fmla="*/ 1279480 w 8977074"/>
              <a:gd name="connsiteY1" fmla="*/ 4635224 h 4635224"/>
              <a:gd name="connsiteX0" fmla="*/ 2981 w 7697594"/>
              <a:gd name="connsiteY0" fmla="*/ 0 h 4653578"/>
              <a:gd name="connsiteX1" fmla="*/ 7697594 w 7697594"/>
              <a:gd name="connsiteY1" fmla="*/ 0 h 4653578"/>
              <a:gd name="connsiteX2" fmla="*/ 7697594 w 7697594"/>
              <a:gd name="connsiteY2" fmla="*/ 4634548 h 4653578"/>
              <a:gd name="connsiteX3" fmla="*/ 2981 w 7697594"/>
              <a:gd name="connsiteY3" fmla="*/ 4634548 h 4653578"/>
              <a:gd name="connsiteX4" fmla="*/ 2981 w 7697594"/>
              <a:gd name="connsiteY4" fmla="*/ 0 h 4653578"/>
              <a:gd name="connsiteX0" fmla="*/ 2467020 w 7697594"/>
              <a:gd name="connsiteY0" fmla="*/ 4653578 h 4653578"/>
              <a:gd name="connsiteX1" fmla="*/ 0 w 7697594"/>
              <a:gd name="connsiteY1" fmla="*/ 4635224 h 4653578"/>
              <a:gd name="connsiteX0" fmla="*/ 2981 w 7697594"/>
              <a:gd name="connsiteY0" fmla="*/ 0 h 4635224"/>
              <a:gd name="connsiteX1" fmla="*/ 7697594 w 7697594"/>
              <a:gd name="connsiteY1" fmla="*/ 0 h 4635224"/>
              <a:gd name="connsiteX2" fmla="*/ 7697594 w 7697594"/>
              <a:gd name="connsiteY2" fmla="*/ 4634548 h 4635224"/>
              <a:gd name="connsiteX3" fmla="*/ 2981 w 7697594"/>
              <a:gd name="connsiteY3" fmla="*/ 4634548 h 4635224"/>
              <a:gd name="connsiteX4" fmla="*/ 2981 w 7697594"/>
              <a:gd name="connsiteY4" fmla="*/ 0 h 4635224"/>
              <a:gd name="connsiteX0" fmla="*/ 2476545 w 7697594"/>
              <a:gd name="connsiteY0" fmla="*/ 4634528 h 4635224"/>
              <a:gd name="connsiteX1" fmla="*/ 0 w 7697594"/>
              <a:gd name="connsiteY1" fmla="*/ 4635224 h 4635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697594" h="4635224" stroke="0" extrusionOk="0">
                <a:moveTo>
                  <a:pt x="2981" y="0"/>
                </a:moveTo>
                <a:lnTo>
                  <a:pt x="7697594" y="0"/>
                </a:lnTo>
                <a:lnTo>
                  <a:pt x="7697594" y="4634548"/>
                </a:lnTo>
                <a:lnTo>
                  <a:pt x="2981" y="4634548"/>
                </a:lnTo>
                <a:lnTo>
                  <a:pt x="2981" y="0"/>
                </a:lnTo>
                <a:close/>
              </a:path>
              <a:path w="7697594" h="4635224" fill="none" extrusionOk="0">
                <a:moveTo>
                  <a:pt x="2476545" y="4634528"/>
                </a:moveTo>
                <a:lnTo>
                  <a:pt x="0" y="4635224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259200">
            <a:no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None/>
              <a:defRPr sz="2800" b="1"/>
            </a:lvl1pPr>
            <a:lvl2pPr marL="266700" indent="-266700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000" b="1"/>
            </a:lvl2pPr>
            <a:lvl3pPr>
              <a:defRPr sz="2400" b="1"/>
            </a:lvl3pPr>
            <a:lvl4pPr>
              <a:defRPr sz="2400" b="1"/>
            </a:lvl4pPr>
            <a:lvl5pPr>
              <a:defRPr sz="2400" b="1"/>
            </a:lvl5pPr>
          </a:lstStyle>
          <a:p>
            <a:pPr lvl="0"/>
            <a:r>
              <a:rPr lang="sv-SE"/>
              <a:t>Klicka här för att skriva text</a:t>
            </a:r>
          </a:p>
          <a:p>
            <a:pPr lvl="1"/>
            <a:r>
              <a:rPr lang="sv-SE"/>
              <a:t>Nivå två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8272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AAE9575-B013-2978-3994-3C5F82BC7B3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625" y="1150938"/>
            <a:ext cx="1080111" cy="1098696"/>
          </a:xfrm>
          <a:custGeom>
            <a:avLst/>
            <a:gdLst>
              <a:gd name="connsiteX0" fmla="*/ 587660 w 1080111"/>
              <a:gd name="connsiteY0" fmla="*/ 0 h 1098696"/>
              <a:gd name="connsiteX1" fmla="*/ 1080111 w 1080111"/>
              <a:gd name="connsiteY1" fmla="*/ 0 h 1098696"/>
              <a:gd name="connsiteX2" fmla="*/ 1080111 w 1080111"/>
              <a:gd name="connsiteY2" fmla="*/ 270261 h 1098696"/>
              <a:gd name="connsiteX3" fmla="*/ 1016608 w 1080111"/>
              <a:gd name="connsiteY3" fmla="*/ 714843 h 1098696"/>
              <a:gd name="connsiteX4" fmla="*/ 800716 w 1080111"/>
              <a:gd name="connsiteY4" fmla="*/ 1098696 h 1098696"/>
              <a:gd name="connsiteX5" fmla="*/ 611203 w 1080111"/>
              <a:gd name="connsiteY5" fmla="*/ 948177 h 1098696"/>
              <a:gd name="connsiteX6" fmla="*/ 718131 w 1080111"/>
              <a:gd name="connsiteY6" fmla="*/ 765393 h 1098696"/>
              <a:gd name="connsiteX7" fmla="*/ 783857 w 1080111"/>
              <a:gd name="connsiteY7" fmla="*/ 561120 h 1098696"/>
              <a:gd name="connsiteX8" fmla="*/ 587660 w 1080111"/>
              <a:gd name="connsiteY8" fmla="*/ 561120 h 1098696"/>
              <a:gd name="connsiteX9" fmla="*/ 0 w 1080111"/>
              <a:gd name="connsiteY9" fmla="*/ 0 h 1098696"/>
              <a:gd name="connsiteX10" fmla="*/ 494415 w 1080111"/>
              <a:gd name="connsiteY10" fmla="*/ 0 h 1098696"/>
              <a:gd name="connsiteX11" fmla="*/ 494415 w 1080111"/>
              <a:gd name="connsiteY11" fmla="*/ 270261 h 1098696"/>
              <a:gd name="connsiteX12" fmla="*/ 430651 w 1080111"/>
              <a:gd name="connsiteY12" fmla="*/ 714843 h 1098696"/>
              <a:gd name="connsiteX13" fmla="*/ 215817 w 1080111"/>
              <a:gd name="connsiteY13" fmla="*/ 1098696 h 1098696"/>
              <a:gd name="connsiteX14" fmla="*/ 23543 w 1080111"/>
              <a:gd name="connsiteY14" fmla="*/ 948177 h 1098696"/>
              <a:gd name="connsiteX15" fmla="*/ 130471 w 1080111"/>
              <a:gd name="connsiteY15" fmla="*/ 765393 h 1098696"/>
              <a:gd name="connsiteX16" fmla="*/ 198158 w 1080111"/>
              <a:gd name="connsiteY16" fmla="*/ 561120 h 1098696"/>
              <a:gd name="connsiteX17" fmla="*/ 0 w 1080111"/>
              <a:gd name="connsiteY17" fmla="*/ 561120 h 109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80111" h="1098696">
                <a:moveTo>
                  <a:pt x="587660" y="0"/>
                </a:moveTo>
                <a:lnTo>
                  <a:pt x="1080111" y="0"/>
                </a:lnTo>
                <a:lnTo>
                  <a:pt x="1080111" y="270261"/>
                </a:lnTo>
                <a:cubicBezTo>
                  <a:pt x="1080111" y="442606"/>
                  <a:pt x="1058943" y="590799"/>
                  <a:pt x="1016608" y="714843"/>
                </a:cubicBezTo>
                <a:cubicBezTo>
                  <a:pt x="974272" y="838885"/>
                  <a:pt x="902309" y="966837"/>
                  <a:pt x="800716" y="1098696"/>
                </a:cubicBezTo>
                <a:lnTo>
                  <a:pt x="611203" y="948177"/>
                </a:lnTo>
                <a:cubicBezTo>
                  <a:pt x="659598" y="877792"/>
                  <a:pt x="695241" y="816864"/>
                  <a:pt x="718131" y="765393"/>
                </a:cubicBezTo>
                <a:cubicBezTo>
                  <a:pt x="741020" y="713923"/>
                  <a:pt x="762929" y="645831"/>
                  <a:pt x="783857" y="561120"/>
                </a:cubicBezTo>
                <a:lnTo>
                  <a:pt x="587660" y="561120"/>
                </a:lnTo>
                <a:close/>
                <a:moveTo>
                  <a:pt x="0" y="0"/>
                </a:moveTo>
                <a:lnTo>
                  <a:pt x="494415" y="0"/>
                </a:lnTo>
                <a:lnTo>
                  <a:pt x="494415" y="270261"/>
                </a:lnTo>
                <a:cubicBezTo>
                  <a:pt x="494415" y="442606"/>
                  <a:pt x="473160" y="590799"/>
                  <a:pt x="430651" y="714843"/>
                </a:cubicBezTo>
                <a:cubicBezTo>
                  <a:pt x="388141" y="838885"/>
                  <a:pt x="316531" y="966837"/>
                  <a:pt x="215817" y="1098696"/>
                </a:cubicBezTo>
                <a:lnTo>
                  <a:pt x="23543" y="948177"/>
                </a:lnTo>
                <a:cubicBezTo>
                  <a:pt x="71940" y="877792"/>
                  <a:pt x="107581" y="816864"/>
                  <a:pt x="130471" y="765393"/>
                </a:cubicBezTo>
                <a:cubicBezTo>
                  <a:pt x="153360" y="713923"/>
                  <a:pt x="175923" y="645831"/>
                  <a:pt x="198158" y="561120"/>
                </a:cubicBezTo>
                <a:lnTo>
                  <a:pt x="0" y="561120"/>
                </a:lnTo>
                <a:close/>
              </a:path>
            </a:pathLst>
          </a:custGeom>
          <a:solidFill>
            <a:schemeClr val="bg2">
              <a:lumMod val="75000"/>
              <a:alpha val="50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C0E1E2B-13EC-4EA8-92A0-EA2BDE1007D5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3" name="!!logo">
            <a:extLst>
              <a:ext uri="{FF2B5EF4-FFF2-40B4-BE49-F238E27FC236}">
                <a16:creationId xmlns:a16="http://schemas.microsoft.com/office/drawing/2014/main" id="{7884E28A-69E3-129C-3FFA-AD03F77695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7062474-539C-FA20-5694-EFF23B06C6A8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8507413" y="3005137"/>
            <a:ext cx="3000374" cy="3149600"/>
          </a:xfrm>
        </p:spPr>
        <p:txBody>
          <a:bodyPr anchor="b"/>
          <a:lstStyle>
            <a:lvl1pPr marL="0" indent="0" algn="r">
              <a:buNone/>
              <a:defRPr/>
            </a:lvl1pPr>
            <a:lvl2pPr marL="180975" indent="0">
              <a:buNone/>
              <a:defRPr/>
            </a:lvl2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" name="Underrubrik 2">
            <a:extLst>
              <a:ext uri="{FF2B5EF4-FFF2-40B4-BE49-F238E27FC236}">
                <a16:creationId xmlns:a16="http://schemas.microsoft.com/office/drawing/2014/main" id="{AD6CBE92-4648-9772-7549-69579E91CC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65262" y="1554527"/>
            <a:ext cx="5348287" cy="1908384"/>
          </a:xfrm>
          <a:custGeom>
            <a:avLst/>
            <a:gdLst>
              <a:gd name="connsiteX0" fmla="*/ 0 w 4694237"/>
              <a:gd name="connsiteY0" fmla="*/ 0 h 3746392"/>
              <a:gd name="connsiteX1" fmla="*/ 4694237 w 4694237"/>
              <a:gd name="connsiteY1" fmla="*/ 0 h 3746392"/>
              <a:gd name="connsiteX2" fmla="*/ 4694237 w 4694237"/>
              <a:gd name="connsiteY2" fmla="*/ 3746392 h 3746392"/>
              <a:gd name="connsiteX3" fmla="*/ 0 w 4694237"/>
              <a:gd name="connsiteY3" fmla="*/ 3746392 h 3746392"/>
              <a:gd name="connsiteX4" fmla="*/ 0 w 4694237"/>
              <a:gd name="connsiteY4" fmla="*/ 0 h 3746392"/>
              <a:gd name="connsiteX0" fmla="*/ -391171 w 4694237"/>
              <a:gd name="connsiteY0" fmla="*/ 702449 h 3746392"/>
              <a:gd name="connsiteX1" fmla="*/ -782388 w 4694237"/>
              <a:gd name="connsiteY1" fmla="*/ 702449 h 3746392"/>
              <a:gd name="connsiteX2" fmla="*/ -2190660 w 4694237"/>
              <a:gd name="connsiteY2" fmla="*/ 4214691 h 3746392"/>
              <a:gd name="connsiteX0" fmla="*/ 2190660 w 6884897"/>
              <a:gd name="connsiteY0" fmla="*/ 0 h 4214691"/>
              <a:gd name="connsiteX1" fmla="*/ 6884897 w 6884897"/>
              <a:gd name="connsiteY1" fmla="*/ 0 h 4214691"/>
              <a:gd name="connsiteX2" fmla="*/ 6884897 w 6884897"/>
              <a:gd name="connsiteY2" fmla="*/ 3746392 h 4214691"/>
              <a:gd name="connsiteX3" fmla="*/ 2190660 w 6884897"/>
              <a:gd name="connsiteY3" fmla="*/ 3746392 h 4214691"/>
              <a:gd name="connsiteX4" fmla="*/ 2190660 w 6884897"/>
              <a:gd name="connsiteY4" fmla="*/ 0 h 4214691"/>
              <a:gd name="connsiteX0" fmla="*/ 1408272 w 6884897"/>
              <a:gd name="connsiteY0" fmla="*/ 702449 h 4214691"/>
              <a:gd name="connsiteX1" fmla="*/ 0 w 6884897"/>
              <a:gd name="connsiteY1" fmla="*/ 4214691 h 4214691"/>
              <a:gd name="connsiteX0" fmla="*/ 782388 w 5476625"/>
              <a:gd name="connsiteY0" fmla="*/ 0 h 3746392"/>
              <a:gd name="connsiteX1" fmla="*/ 5476625 w 5476625"/>
              <a:gd name="connsiteY1" fmla="*/ 0 h 3746392"/>
              <a:gd name="connsiteX2" fmla="*/ 5476625 w 5476625"/>
              <a:gd name="connsiteY2" fmla="*/ 3746392 h 3746392"/>
              <a:gd name="connsiteX3" fmla="*/ 782388 w 5476625"/>
              <a:gd name="connsiteY3" fmla="*/ 3746392 h 3746392"/>
              <a:gd name="connsiteX4" fmla="*/ 782388 w 5476625"/>
              <a:gd name="connsiteY4" fmla="*/ 0 h 3746392"/>
              <a:gd name="connsiteX0" fmla="*/ 0 w 5476625"/>
              <a:gd name="connsiteY0" fmla="*/ 702449 h 3746392"/>
              <a:gd name="connsiteX1" fmla="*/ 778668 w 5476625"/>
              <a:gd name="connsiteY1" fmla="*/ 3719391 h 3746392"/>
              <a:gd name="connsiteX0" fmla="*/ 782388 w 5476625"/>
              <a:gd name="connsiteY0" fmla="*/ 0 h 3762253"/>
              <a:gd name="connsiteX1" fmla="*/ 5476625 w 5476625"/>
              <a:gd name="connsiteY1" fmla="*/ 0 h 3762253"/>
              <a:gd name="connsiteX2" fmla="*/ 5476625 w 5476625"/>
              <a:gd name="connsiteY2" fmla="*/ 3746392 h 3762253"/>
              <a:gd name="connsiteX3" fmla="*/ 782388 w 5476625"/>
              <a:gd name="connsiteY3" fmla="*/ 3746392 h 3762253"/>
              <a:gd name="connsiteX4" fmla="*/ 782388 w 5476625"/>
              <a:gd name="connsiteY4" fmla="*/ 0 h 3762253"/>
              <a:gd name="connsiteX0" fmla="*/ 0 w 5476625"/>
              <a:gd name="connsiteY0" fmla="*/ 702449 h 3762253"/>
              <a:gd name="connsiteX1" fmla="*/ 778668 w 5476625"/>
              <a:gd name="connsiteY1" fmla="*/ 3762253 h 3762253"/>
              <a:gd name="connsiteX0" fmla="*/ 782388 w 5476625"/>
              <a:gd name="connsiteY0" fmla="*/ 0 h 3747966"/>
              <a:gd name="connsiteX1" fmla="*/ 5476625 w 5476625"/>
              <a:gd name="connsiteY1" fmla="*/ 0 h 3747966"/>
              <a:gd name="connsiteX2" fmla="*/ 5476625 w 5476625"/>
              <a:gd name="connsiteY2" fmla="*/ 3746392 h 3747966"/>
              <a:gd name="connsiteX3" fmla="*/ 782388 w 5476625"/>
              <a:gd name="connsiteY3" fmla="*/ 3746392 h 3747966"/>
              <a:gd name="connsiteX4" fmla="*/ 782388 w 5476625"/>
              <a:gd name="connsiteY4" fmla="*/ 0 h 3747966"/>
              <a:gd name="connsiteX0" fmla="*/ 0 w 5476625"/>
              <a:gd name="connsiteY0" fmla="*/ 702449 h 3747966"/>
              <a:gd name="connsiteX1" fmla="*/ 781050 w 5476625"/>
              <a:gd name="connsiteY1" fmla="*/ 3747966 h 3747966"/>
              <a:gd name="connsiteX0" fmla="*/ 1338 w 4695575"/>
              <a:gd name="connsiteY0" fmla="*/ 0 h 3747966"/>
              <a:gd name="connsiteX1" fmla="*/ 4695575 w 4695575"/>
              <a:gd name="connsiteY1" fmla="*/ 0 h 3747966"/>
              <a:gd name="connsiteX2" fmla="*/ 4695575 w 4695575"/>
              <a:gd name="connsiteY2" fmla="*/ 3746392 h 3747966"/>
              <a:gd name="connsiteX3" fmla="*/ 1338 w 4695575"/>
              <a:gd name="connsiteY3" fmla="*/ 3746392 h 3747966"/>
              <a:gd name="connsiteX4" fmla="*/ 1338 w 4695575"/>
              <a:gd name="connsiteY4" fmla="*/ 0 h 3747966"/>
              <a:gd name="connsiteX0" fmla="*/ 4686300 w 4695575"/>
              <a:gd name="connsiteY0" fmla="*/ 3744099 h 3747966"/>
              <a:gd name="connsiteX1" fmla="*/ 0 w 4695575"/>
              <a:gd name="connsiteY1" fmla="*/ 3747966 h 3747966"/>
              <a:gd name="connsiteX0" fmla="*/ 1338 w 4695575"/>
              <a:gd name="connsiteY0" fmla="*/ 0 h 3747966"/>
              <a:gd name="connsiteX1" fmla="*/ 4695575 w 4695575"/>
              <a:gd name="connsiteY1" fmla="*/ 0 h 3747966"/>
              <a:gd name="connsiteX2" fmla="*/ 4695575 w 4695575"/>
              <a:gd name="connsiteY2" fmla="*/ 3746392 h 3747966"/>
              <a:gd name="connsiteX3" fmla="*/ 1338 w 4695575"/>
              <a:gd name="connsiteY3" fmla="*/ 3746392 h 3747966"/>
              <a:gd name="connsiteX4" fmla="*/ 1338 w 4695575"/>
              <a:gd name="connsiteY4" fmla="*/ 0 h 3747966"/>
              <a:gd name="connsiteX0" fmla="*/ 4693444 w 4695575"/>
              <a:gd name="connsiteY0" fmla="*/ 3746480 h 3747966"/>
              <a:gd name="connsiteX1" fmla="*/ 0 w 4695575"/>
              <a:gd name="connsiteY1" fmla="*/ 3747966 h 3747966"/>
              <a:gd name="connsiteX0" fmla="*/ 1338 w 4695575"/>
              <a:gd name="connsiteY0" fmla="*/ 0 h 3747966"/>
              <a:gd name="connsiteX1" fmla="*/ 4695575 w 4695575"/>
              <a:gd name="connsiteY1" fmla="*/ 0 h 3747966"/>
              <a:gd name="connsiteX2" fmla="*/ 4695575 w 4695575"/>
              <a:gd name="connsiteY2" fmla="*/ 3746392 h 3747966"/>
              <a:gd name="connsiteX3" fmla="*/ 1338 w 4695575"/>
              <a:gd name="connsiteY3" fmla="*/ 3746392 h 3747966"/>
              <a:gd name="connsiteX4" fmla="*/ 1338 w 4695575"/>
              <a:gd name="connsiteY4" fmla="*/ 0 h 3747966"/>
              <a:gd name="connsiteX0" fmla="*/ 2350294 w 4695575"/>
              <a:gd name="connsiteY0" fmla="*/ 3746480 h 3747966"/>
              <a:gd name="connsiteX1" fmla="*/ 0 w 4695575"/>
              <a:gd name="connsiteY1" fmla="*/ 3747966 h 3747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5575" h="3747966" stroke="0" extrusionOk="0">
                <a:moveTo>
                  <a:pt x="1338" y="0"/>
                </a:moveTo>
                <a:lnTo>
                  <a:pt x="4695575" y="0"/>
                </a:lnTo>
                <a:lnTo>
                  <a:pt x="4695575" y="3746392"/>
                </a:lnTo>
                <a:lnTo>
                  <a:pt x="1338" y="3746392"/>
                </a:lnTo>
                <a:lnTo>
                  <a:pt x="1338" y="0"/>
                </a:lnTo>
                <a:close/>
              </a:path>
              <a:path w="4695575" h="3747966" fill="none" extrusionOk="0">
                <a:moveTo>
                  <a:pt x="2350294" y="3746480"/>
                </a:moveTo>
                <a:lnTo>
                  <a:pt x="0" y="3747966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tIns="0" bIns="180000" anchor="t">
            <a:sp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6600" b="1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Citat eller budskap</a:t>
            </a:r>
          </a:p>
        </p:txBody>
      </p:sp>
    </p:spTree>
    <p:extLst>
      <p:ext uri="{BB962C8B-B14F-4D97-AF65-F5344CB8AC3E}">
        <p14:creationId xmlns:p14="http://schemas.microsoft.com/office/powerpoint/2010/main" val="41988348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>
        <p:tmplLst>
          <p:tmpl>
            <p:tnLst>
              <p:par>
                <p:cTn presetID="2" presetClass="entr" presetSubtype="8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" grpId="0" uiExpand="1" build="p" animBg="1" advAuto="100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bild med rubrik och bild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15C89122-2CB3-8A11-CC45-CAA66FBB770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" y="2"/>
            <a:ext cx="12191998" cy="6857999"/>
          </a:xfrm>
          <a:prstGeom prst="rect">
            <a:avLst/>
          </a:prstGeom>
          <a:solidFill>
            <a:schemeClr val="tx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0740A-7667-4274-8AF6-D7C127FC0929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44" name="!!logo">
            <a:extLst>
              <a:ext uri="{FF2B5EF4-FFF2-40B4-BE49-F238E27FC236}">
                <a16:creationId xmlns:a16="http://schemas.microsoft.com/office/drawing/2014/main" id="{783F2C95-0D6E-ECE0-0FA1-9F1291AD6A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59073DA0-A97B-CD4B-12EC-A8FEEBCFB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654843"/>
            <a:ext cx="4565651" cy="863374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3797 w 4591050"/>
              <a:gd name="connsiteY1" fmla="*/ 863345 h 864352"/>
              <a:gd name="connsiteX0" fmla="*/ 50972 w 4642022"/>
              <a:gd name="connsiteY0" fmla="*/ 0 h 865727"/>
              <a:gd name="connsiteX1" fmla="*/ 4642022 w 4642022"/>
              <a:gd name="connsiteY1" fmla="*/ 0 h 865727"/>
              <a:gd name="connsiteX2" fmla="*/ 4642022 w 4642022"/>
              <a:gd name="connsiteY2" fmla="*/ 863374 h 865727"/>
              <a:gd name="connsiteX3" fmla="*/ 50972 w 4642022"/>
              <a:gd name="connsiteY3" fmla="*/ 863374 h 865727"/>
              <a:gd name="connsiteX4" fmla="*/ 50972 w 4642022"/>
              <a:gd name="connsiteY4" fmla="*/ 0 h 865727"/>
              <a:gd name="connsiteX0" fmla="*/ 1993264 w 4642022"/>
              <a:gd name="connsiteY0" fmla="*/ 864352 h 865727"/>
              <a:gd name="connsiteX1" fmla="*/ 0 w 4642022"/>
              <a:gd name="connsiteY1" fmla="*/ 865727 h 865727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6 w 4591050"/>
              <a:gd name="connsiteY1" fmla="*/ 863346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1416" y="863346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129600">
            <a:sp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7F1F11FD-F221-AECD-0338-B1219135E0D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724775" y="5394325"/>
            <a:ext cx="3783012" cy="758730"/>
          </a:xfrm>
          <a:custGeom>
            <a:avLst/>
            <a:gdLst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-380456 w 4565650"/>
              <a:gd name="connsiteY0" fmla="*/ 348280 h 1857492"/>
              <a:gd name="connsiteX1" fmla="*/ -760957 w 4565650"/>
              <a:gd name="connsiteY1" fmla="*/ 348280 h 1857492"/>
              <a:gd name="connsiteX2" fmla="*/ -2130652 w 4565650"/>
              <a:gd name="connsiteY2" fmla="*/ 2089679 h 1857492"/>
              <a:gd name="connsiteX0" fmla="*/ 2130652 w 6696302"/>
              <a:gd name="connsiteY0" fmla="*/ 0 h 2089679"/>
              <a:gd name="connsiteX1" fmla="*/ 6696302 w 6696302"/>
              <a:gd name="connsiteY1" fmla="*/ 0 h 2089679"/>
              <a:gd name="connsiteX2" fmla="*/ 6696302 w 6696302"/>
              <a:gd name="connsiteY2" fmla="*/ 1857492 h 2089679"/>
              <a:gd name="connsiteX3" fmla="*/ 2130652 w 6696302"/>
              <a:gd name="connsiteY3" fmla="*/ 1857492 h 2089679"/>
              <a:gd name="connsiteX4" fmla="*/ 2130652 w 6696302"/>
              <a:gd name="connsiteY4" fmla="*/ 0 h 2089679"/>
              <a:gd name="connsiteX0" fmla="*/ 1369695 w 6696302"/>
              <a:gd name="connsiteY0" fmla="*/ 348280 h 2089679"/>
              <a:gd name="connsiteX1" fmla="*/ 0 w 6696302"/>
              <a:gd name="connsiteY1" fmla="*/ 2089679 h 2089679"/>
              <a:gd name="connsiteX0" fmla="*/ 760957 w 5326607"/>
              <a:gd name="connsiteY0" fmla="*/ 0 h 1867429"/>
              <a:gd name="connsiteX1" fmla="*/ 5326607 w 5326607"/>
              <a:gd name="connsiteY1" fmla="*/ 0 h 1867429"/>
              <a:gd name="connsiteX2" fmla="*/ 5326607 w 5326607"/>
              <a:gd name="connsiteY2" fmla="*/ 1857492 h 1867429"/>
              <a:gd name="connsiteX3" fmla="*/ 760957 w 5326607"/>
              <a:gd name="connsiteY3" fmla="*/ 1857492 h 1867429"/>
              <a:gd name="connsiteX4" fmla="*/ 760957 w 5326607"/>
              <a:gd name="connsiteY4" fmla="*/ 0 h 1867429"/>
              <a:gd name="connsiteX0" fmla="*/ 0 w 5326607"/>
              <a:gd name="connsiteY0" fmla="*/ 348280 h 1867429"/>
              <a:gd name="connsiteX1" fmla="*/ 763905 w 5326607"/>
              <a:gd name="connsiteY1" fmla="*/ 1867429 h 1867429"/>
              <a:gd name="connsiteX0" fmla="*/ 8482 w 4574132"/>
              <a:gd name="connsiteY0" fmla="*/ 0 h 2196130"/>
              <a:gd name="connsiteX1" fmla="*/ 4574132 w 4574132"/>
              <a:gd name="connsiteY1" fmla="*/ 0 h 2196130"/>
              <a:gd name="connsiteX2" fmla="*/ 4574132 w 4574132"/>
              <a:gd name="connsiteY2" fmla="*/ 1857492 h 2196130"/>
              <a:gd name="connsiteX3" fmla="*/ 8482 w 4574132"/>
              <a:gd name="connsiteY3" fmla="*/ 1857492 h 2196130"/>
              <a:gd name="connsiteX4" fmla="*/ 8482 w 4574132"/>
              <a:gd name="connsiteY4" fmla="*/ 0 h 2196130"/>
              <a:gd name="connsiteX0" fmla="*/ 0 w 4574132"/>
              <a:gd name="connsiteY0" fmla="*/ 2196130 h 2196130"/>
              <a:gd name="connsiteX1" fmla="*/ 11430 w 4574132"/>
              <a:gd name="connsiteY1" fmla="*/ 1867429 h 2196130"/>
              <a:gd name="connsiteX0" fmla="*/ 8482 w 4574132"/>
              <a:gd name="connsiteY0" fmla="*/ 0 h 2196130"/>
              <a:gd name="connsiteX1" fmla="*/ 4574132 w 4574132"/>
              <a:gd name="connsiteY1" fmla="*/ 0 h 2196130"/>
              <a:gd name="connsiteX2" fmla="*/ 4574132 w 4574132"/>
              <a:gd name="connsiteY2" fmla="*/ 1857492 h 2196130"/>
              <a:gd name="connsiteX3" fmla="*/ 8482 w 4574132"/>
              <a:gd name="connsiteY3" fmla="*/ 1857492 h 2196130"/>
              <a:gd name="connsiteX4" fmla="*/ 8482 w 4574132"/>
              <a:gd name="connsiteY4" fmla="*/ 0 h 2196130"/>
              <a:gd name="connsiteX0" fmla="*/ 0 w 4574132"/>
              <a:gd name="connsiteY0" fmla="*/ 2196130 h 2196130"/>
              <a:gd name="connsiteX1" fmla="*/ 11430 w 4574132"/>
              <a:gd name="connsiteY1" fmla="*/ 1857904 h 2196130"/>
              <a:gd name="connsiteX0" fmla="*/ 0 w 4565650"/>
              <a:gd name="connsiteY0" fmla="*/ 0 h 1857904"/>
              <a:gd name="connsiteX1" fmla="*/ 4565650 w 4565650"/>
              <a:gd name="connsiteY1" fmla="*/ 0 h 1857904"/>
              <a:gd name="connsiteX2" fmla="*/ 4565650 w 4565650"/>
              <a:gd name="connsiteY2" fmla="*/ 1857492 h 1857904"/>
              <a:gd name="connsiteX3" fmla="*/ 0 w 4565650"/>
              <a:gd name="connsiteY3" fmla="*/ 1857492 h 1857904"/>
              <a:gd name="connsiteX4" fmla="*/ 0 w 4565650"/>
              <a:gd name="connsiteY4" fmla="*/ 0 h 1857904"/>
              <a:gd name="connsiteX0" fmla="*/ 1735445 w 4565650"/>
              <a:gd name="connsiteY0" fmla="*/ 1855470 h 1857904"/>
              <a:gd name="connsiteX1" fmla="*/ 2948 w 4565650"/>
              <a:gd name="connsiteY1" fmla="*/ 1857904 h 1857904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1735445 w 4565650"/>
              <a:gd name="connsiteY0" fmla="*/ 1855470 h 1857492"/>
              <a:gd name="connsiteX1" fmla="*/ 5329 w 4565650"/>
              <a:gd name="connsiteY1" fmla="*/ 1855522 h 1857492"/>
              <a:gd name="connsiteX0" fmla="*/ 0 w 4565650"/>
              <a:gd name="connsiteY0" fmla="*/ 0 h 1860286"/>
              <a:gd name="connsiteX1" fmla="*/ 4565650 w 4565650"/>
              <a:gd name="connsiteY1" fmla="*/ 0 h 1860286"/>
              <a:gd name="connsiteX2" fmla="*/ 4565650 w 4565650"/>
              <a:gd name="connsiteY2" fmla="*/ 1857492 h 1860286"/>
              <a:gd name="connsiteX3" fmla="*/ 0 w 4565650"/>
              <a:gd name="connsiteY3" fmla="*/ 1857492 h 1860286"/>
              <a:gd name="connsiteX4" fmla="*/ 0 w 4565650"/>
              <a:gd name="connsiteY4" fmla="*/ 0 h 1860286"/>
              <a:gd name="connsiteX0" fmla="*/ 1735445 w 4565650"/>
              <a:gd name="connsiteY0" fmla="*/ 1855470 h 1860286"/>
              <a:gd name="connsiteX1" fmla="*/ 566 w 4565650"/>
              <a:gd name="connsiteY1" fmla="*/ 1860286 h 1860286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1735445 w 4565650"/>
              <a:gd name="connsiteY0" fmla="*/ 1855470 h 1857492"/>
              <a:gd name="connsiteX1" fmla="*/ 566 w 4565650"/>
              <a:gd name="connsiteY1" fmla="*/ 1855522 h 1857492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2275195 w 4565650"/>
              <a:gd name="connsiteY0" fmla="*/ 1855471 h 1857492"/>
              <a:gd name="connsiteX1" fmla="*/ 566 w 4565650"/>
              <a:gd name="connsiteY1" fmla="*/ 1855522 h 1857492"/>
              <a:gd name="connsiteX0" fmla="*/ 0 w 4565650"/>
              <a:gd name="connsiteY0" fmla="*/ 0 h 1857853"/>
              <a:gd name="connsiteX1" fmla="*/ 4565650 w 4565650"/>
              <a:gd name="connsiteY1" fmla="*/ 0 h 1857853"/>
              <a:gd name="connsiteX2" fmla="*/ 4565650 w 4565650"/>
              <a:gd name="connsiteY2" fmla="*/ 1857492 h 1857853"/>
              <a:gd name="connsiteX3" fmla="*/ 0 w 4565650"/>
              <a:gd name="connsiteY3" fmla="*/ 1857492 h 1857853"/>
              <a:gd name="connsiteX4" fmla="*/ 0 w 4565650"/>
              <a:gd name="connsiteY4" fmla="*/ 0 h 1857853"/>
              <a:gd name="connsiteX0" fmla="*/ 2275195 w 4565650"/>
              <a:gd name="connsiteY0" fmla="*/ 1857853 h 1857853"/>
              <a:gd name="connsiteX1" fmla="*/ 566 w 4565650"/>
              <a:gd name="connsiteY1" fmla="*/ 1855522 h 1857853"/>
              <a:gd name="connsiteX0" fmla="*/ 0 w 4565650"/>
              <a:gd name="connsiteY0" fmla="*/ 0 h 1857853"/>
              <a:gd name="connsiteX1" fmla="*/ 4565650 w 4565650"/>
              <a:gd name="connsiteY1" fmla="*/ 0 h 1857853"/>
              <a:gd name="connsiteX2" fmla="*/ 4565650 w 4565650"/>
              <a:gd name="connsiteY2" fmla="*/ 1857492 h 1857853"/>
              <a:gd name="connsiteX3" fmla="*/ 0 w 4565650"/>
              <a:gd name="connsiteY3" fmla="*/ 1857492 h 1857853"/>
              <a:gd name="connsiteX4" fmla="*/ 0 w 4565650"/>
              <a:gd name="connsiteY4" fmla="*/ 0 h 1857853"/>
              <a:gd name="connsiteX0" fmla="*/ 2270432 w 4565650"/>
              <a:gd name="connsiteY0" fmla="*/ 1857853 h 1857853"/>
              <a:gd name="connsiteX1" fmla="*/ 566 w 4565650"/>
              <a:gd name="connsiteY1" fmla="*/ 1855522 h 185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65650" h="1857853" stroke="0" extrusionOk="0">
                <a:moveTo>
                  <a:pt x="0" y="0"/>
                </a:moveTo>
                <a:lnTo>
                  <a:pt x="4565650" y="0"/>
                </a:lnTo>
                <a:lnTo>
                  <a:pt x="4565650" y="1857492"/>
                </a:lnTo>
                <a:lnTo>
                  <a:pt x="0" y="1857492"/>
                </a:lnTo>
                <a:lnTo>
                  <a:pt x="0" y="0"/>
                </a:lnTo>
                <a:close/>
              </a:path>
              <a:path w="4565650" h="1857853" fill="none" extrusionOk="0">
                <a:moveTo>
                  <a:pt x="2270432" y="1857853"/>
                </a:moveTo>
                <a:lnTo>
                  <a:pt x="566" y="1855522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129600" anchor="b">
            <a:sp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Slutsats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402758E0-AA02-DACA-1A4E-1DE8551C18A6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Infoga bild: </a:t>
            </a:r>
            <a:r>
              <a:rPr lang="sv-SE" sz="9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Gå till fliken </a:t>
            </a:r>
            <a:r>
              <a:rPr lang="sv-SE" sz="9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Infoga</a:t>
            </a:r>
            <a:br>
              <a:rPr lang="sv-SE" sz="900" i="0" dirty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r>
              <a:rPr lang="sv-SE" sz="900" i="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och klicka på </a:t>
            </a:r>
            <a:r>
              <a:rPr lang="sv-SE" sz="9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Infoga bild</a:t>
            </a:r>
            <a:endParaRPr lang="sv-SE" sz="9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C74A937-BF70-9C39-D64C-1975A0E48F6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bg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52144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 på platt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-form: Shape 29">
            <a:extLst>
              <a:ext uri="{FF2B5EF4-FFF2-40B4-BE49-F238E27FC236}">
                <a16:creationId xmlns:a16="http://schemas.microsoft.com/office/drawing/2014/main" id="{00C4F700-A78C-EAA8-BBB2-E73B8A9E44BE}"/>
              </a:ext>
            </a:extLst>
          </p:cNvPr>
          <p:cNvSpPr/>
          <p:nvPr userDrawn="1"/>
        </p:nvSpPr>
        <p:spPr>
          <a:xfrm rot="10800000" flipH="1" flipV="1">
            <a:off x="-1" y="-1"/>
            <a:ext cx="9942513" cy="6858001"/>
          </a:xfrm>
          <a:custGeom>
            <a:avLst/>
            <a:gdLst>
              <a:gd name="connsiteX0" fmla="*/ 0 w 9942513"/>
              <a:gd name="connsiteY0" fmla="*/ 0 h 6858001"/>
              <a:gd name="connsiteX1" fmla="*/ 9942513 w 9942513"/>
              <a:gd name="connsiteY1" fmla="*/ 0 h 6858001"/>
              <a:gd name="connsiteX2" fmla="*/ 9942513 w 9942513"/>
              <a:gd name="connsiteY2" fmla="*/ 655 h 6858001"/>
              <a:gd name="connsiteX3" fmla="*/ 5983423 w 9942513"/>
              <a:gd name="connsiteY3" fmla="*/ 6858001 h 6858001"/>
              <a:gd name="connsiteX4" fmla="*/ 0 w 9942513"/>
              <a:gd name="connsiteY4" fmla="*/ 6858001 h 6858001"/>
              <a:gd name="connsiteX5" fmla="*/ 0 w 9942513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42513" h="6858001">
                <a:moveTo>
                  <a:pt x="0" y="0"/>
                </a:moveTo>
                <a:lnTo>
                  <a:pt x="9942513" y="0"/>
                </a:lnTo>
                <a:lnTo>
                  <a:pt x="9942513" y="655"/>
                </a:lnTo>
                <a:lnTo>
                  <a:pt x="5983423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6C78E48-1154-4691-ADA1-3957F42FB21D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1" name="Platshållare för bild 10">
            <a:extLst>
              <a:ext uri="{FF2B5EF4-FFF2-40B4-BE49-F238E27FC236}">
                <a16:creationId xmlns:a16="http://schemas.microsoft.com/office/drawing/2014/main" id="{F1ACA72A-0726-E138-41A1-6082A6A3AD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81472" y="682625"/>
            <a:ext cx="6126316" cy="54911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80C6FAD-BE56-A785-F2F4-2D009D0E0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2624" y="3492499"/>
            <a:ext cx="4568671" cy="2681287"/>
          </a:xfrm>
        </p:spPr>
        <p:txBody>
          <a:bodyPr anchor="b"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3" name="!!logo">
            <a:extLst>
              <a:ext uri="{FF2B5EF4-FFF2-40B4-BE49-F238E27FC236}">
                <a16:creationId xmlns:a16="http://schemas.microsoft.com/office/drawing/2014/main" id="{7884E28A-69E3-129C-3FFA-AD03F77695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2A39ECF-A86D-10BF-7A14-2FB36D33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638174"/>
            <a:ext cx="4591050" cy="22574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85DA354-D0B0-A2A6-3240-E09B2F9065A6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9578161-508D-0AB5-54B1-10ABC4CBDD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414977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text på platta med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-form: Shape 29">
            <a:extLst>
              <a:ext uri="{FF2B5EF4-FFF2-40B4-BE49-F238E27FC236}">
                <a16:creationId xmlns:a16="http://schemas.microsoft.com/office/drawing/2014/main" id="{00C4F700-A78C-EAA8-BBB2-E73B8A9E44BE}"/>
              </a:ext>
            </a:extLst>
          </p:cNvPr>
          <p:cNvSpPr/>
          <p:nvPr userDrawn="1"/>
        </p:nvSpPr>
        <p:spPr>
          <a:xfrm rot="10800000" flipH="1" flipV="1">
            <a:off x="0" y="0"/>
            <a:ext cx="9942513" cy="6858001"/>
          </a:xfrm>
          <a:custGeom>
            <a:avLst/>
            <a:gdLst>
              <a:gd name="connsiteX0" fmla="*/ 0 w 9942513"/>
              <a:gd name="connsiteY0" fmla="*/ 0 h 6858001"/>
              <a:gd name="connsiteX1" fmla="*/ 9942513 w 9942513"/>
              <a:gd name="connsiteY1" fmla="*/ 0 h 6858001"/>
              <a:gd name="connsiteX2" fmla="*/ 9942513 w 9942513"/>
              <a:gd name="connsiteY2" fmla="*/ 655 h 6858001"/>
              <a:gd name="connsiteX3" fmla="*/ 5983423 w 9942513"/>
              <a:gd name="connsiteY3" fmla="*/ 6858001 h 6858001"/>
              <a:gd name="connsiteX4" fmla="*/ 0 w 9942513"/>
              <a:gd name="connsiteY4" fmla="*/ 6858001 h 6858001"/>
              <a:gd name="connsiteX5" fmla="*/ 0 w 9942513"/>
              <a:gd name="connsiteY5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42513" h="6858001">
                <a:moveTo>
                  <a:pt x="0" y="0"/>
                </a:moveTo>
                <a:lnTo>
                  <a:pt x="9942513" y="0"/>
                </a:lnTo>
                <a:lnTo>
                  <a:pt x="9942513" y="655"/>
                </a:lnTo>
                <a:lnTo>
                  <a:pt x="5983423" y="6858001"/>
                </a:lnTo>
                <a:lnTo>
                  <a:pt x="0" y="6858001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2A25872-0805-491B-97D2-379767C18254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980C6FAD-BE56-A785-F2F4-2D009D0E0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2624" y="3492499"/>
            <a:ext cx="4568671" cy="2681287"/>
          </a:xfrm>
        </p:spPr>
        <p:txBody>
          <a:bodyPr anchor="b"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3" name="!!logo">
            <a:extLst>
              <a:ext uri="{FF2B5EF4-FFF2-40B4-BE49-F238E27FC236}">
                <a16:creationId xmlns:a16="http://schemas.microsoft.com/office/drawing/2014/main" id="{7884E28A-69E3-129C-3FFA-AD03F77695D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3" name="Rubrik 1">
            <a:extLst>
              <a:ext uri="{FF2B5EF4-FFF2-40B4-BE49-F238E27FC236}">
                <a16:creationId xmlns:a16="http://schemas.microsoft.com/office/drawing/2014/main" id="{82A39ECF-A86D-10BF-7A14-2FB36D333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638174"/>
            <a:ext cx="4591050" cy="22574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385DA354-D0B0-A2A6-3240-E09B2F9065A6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9578161-508D-0AB5-54B1-10ABC4CBDD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99CBC2B1-8F51-E5C4-7946-60DEA95C762D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384491" y="682625"/>
            <a:ext cx="6118688" cy="5491161"/>
          </a:xfrm>
          <a:solidFill>
            <a:schemeClr val="bg1"/>
          </a:solidFill>
        </p:spPr>
        <p:txBody>
          <a:bodyPr lIns="259200" tIns="259200" rIns="259200" bIns="259200" anchor="ctr" anchorCtr="1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2989167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 - Statisk - Vi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1FE0A3-B9F3-E01C-2B20-481129DB3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25" y="606425"/>
            <a:ext cx="6130925" cy="2674748"/>
          </a:xfrm>
          <a:custGeom>
            <a:avLst/>
            <a:gdLst>
              <a:gd name="connsiteX0" fmla="*/ 0 w 5815013"/>
              <a:gd name="connsiteY0" fmla="*/ 0 h 1828193"/>
              <a:gd name="connsiteX1" fmla="*/ 5815013 w 5815013"/>
              <a:gd name="connsiteY1" fmla="*/ 0 h 1828193"/>
              <a:gd name="connsiteX2" fmla="*/ 5815013 w 5815013"/>
              <a:gd name="connsiteY2" fmla="*/ 1828193 h 1828193"/>
              <a:gd name="connsiteX3" fmla="*/ 0 w 5815013"/>
              <a:gd name="connsiteY3" fmla="*/ 1828193 h 1828193"/>
              <a:gd name="connsiteX4" fmla="*/ 0 w 5815013"/>
              <a:gd name="connsiteY4" fmla="*/ 0 h 1828193"/>
              <a:gd name="connsiteX0" fmla="*/ -484565 w 5815013"/>
              <a:gd name="connsiteY0" fmla="*/ 342786 h 1828193"/>
              <a:gd name="connsiteX1" fmla="*/ -969188 w 5815013"/>
              <a:gd name="connsiteY1" fmla="*/ 342786 h 1828193"/>
              <a:gd name="connsiteX2" fmla="*/ -2713692 w 5815013"/>
              <a:gd name="connsiteY2" fmla="*/ 2056717 h 1828193"/>
              <a:gd name="connsiteX0" fmla="*/ 2713692 w 8528705"/>
              <a:gd name="connsiteY0" fmla="*/ 0 h 2056717"/>
              <a:gd name="connsiteX1" fmla="*/ 8528705 w 8528705"/>
              <a:gd name="connsiteY1" fmla="*/ 0 h 2056717"/>
              <a:gd name="connsiteX2" fmla="*/ 8528705 w 8528705"/>
              <a:gd name="connsiteY2" fmla="*/ 1828193 h 2056717"/>
              <a:gd name="connsiteX3" fmla="*/ 2713692 w 8528705"/>
              <a:gd name="connsiteY3" fmla="*/ 1828193 h 2056717"/>
              <a:gd name="connsiteX4" fmla="*/ 2713692 w 8528705"/>
              <a:gd name="connsiteY4" fmla="*/ 0 h 2056717"/>
              <a:gd name="connsiteX0" fmla="*/ 1744504 w 8528705"/>
              <a:gd name="connsiteY0" fmla="*/ 342786 h 2056717"/>
              <a:gd name="connsiteX1" fmla="*/ 0 w 8528705"/>
              <a:gd name="connsiteY1" fmla="*/ 2056717 h 2056717"/>
              <a:gd name="connsiteX0" fmla="*/ 969188 w 6784201"/>
              <a:gd name="connsiteY0" fmla="*/ 0 h 1828193"/>
              <a:gd name="connsiteX1" fmla="*/ 6784201 w 6784201"/>
              <a:gd name="connsiteY1" fmla="*/ 0 h 1828193"/>
              <a:gd name="connsiteX2" fmla="*/ 6784201 w 6784201"/>
              <a:gd name="connsiteY2" fmla="*/ 1828193 h 1828193"/>
              <a:gd name="connsiteX3" fmla="*/ 969188 w 6784201"/>
              <a:gd name="connsiteY3" fmla="*/ 1828193 h 1828193"/>
              <a:gd name="connsiteX4" fmla="*/ 969188 w 6784201"/>
              <a:gd name="connsiteY4" fmla="*/ 0 h 1828193"/>
              <a:gd name="connsiteX0" fmla="*/ 0 w 6784201"/>
              <a:gd name="connsiteY0" fmla="*/ 342786 h 1828193"/>
              <a:gd name="connsiteX1" fmla="*/ 963861 w 6784201"/>
              <a:gd name="connsiteY1" fmla="*/ 1812877 h 1828193"/>
              <a:gd name="connsiteX0" fmla="*/ 5327 w 5820340"/>
              <a:gd name="connsiteY0" fmla="*/ 0 h 1831951"/>
              <a:gd name="connsiteX1" fmla="*/ 5820340 w 5820340"/>
              <a:gd name="connsiteY1" fmla="*/ 0 h 1831951"/>
              <a:gd name="connsiteX2" fmla="*/ 5820340 w 5820340"/>
              <a:gd name="connsiteY2" fmla="*/ 1828193 h 1831951"/>
              <a:gd name="connsiteX3" fmla="*/ 5327 w 5820340"/>
              <a:gd name="connsiteY3" fmla="*/ 1828193 h 1831951"/>
              <a:gd name="connsiteX4" fmla="*/ 5327 w 5820340"/>
              <a:gd name="connsiteY4" fmla="*/ 0 h 1831951"/>
              <a:gd name="connsiteX0" fmla="*/ 1849007 w 5820340"/>
              <a:gd name="connsiteY0" fmla="*/ 1831951 h 1831951"/>
              <a:gd name="connsiteX1" fmla="*/ 0 w 5820340"/>
              <a:gd name="connsiteY1" fmla="*/ 1812877 h 1831951"/>
              <a:gd name="connsiteX0" fmla="*/ 5327 w 5820340"/>
              <a:gd name="connsiteY0" fmla="*/ 0 h 1903388"/>
              <a:gd name="connsiteX1" fmla="*/ 5820340 w 5820340"/>
              <a:gd name="connsiteY1" fmla="*/ 0 h 1903388"/>
              <a:gd name="connsiteX2" fmla="*/ 5820340 w 5820340"/>
              <a:gd name="connsiteY2" fmla="*/ 1828193 h 1903388"/>
              <a:gd name="connsiteX3" fmla="*/ 5327 w 5820340"/>
              <a:gd name="connsiteY3" fmla="*/ 1828193 h 1903388"/>
              <a:gd name="connsiteX4" fmla="*/ 5327 w 5820340"/>
              <a:gd name="connsiteY4" fmla="*/ 0 h 1903388"/>
              <a:gd name="connsiteX0" fmla="*/ 1722801 w 5820340"/>
              <a:gd name="connsiteY0" fmla="*/ 1903388 h 1903388"/>
              <a:gd name="connsiteX1" fmla="*/ 0 w 5820340"/>
              <a:gd name="connsiteY1" fmla="*/ 1812877 h 1903388"/>
              <a:gd name="connsiteX0" fmla="*/ 5327 w 5820340"/>
              <a:gd name="connsiteY0" fmla="*/ 0 h 1828193"/>
              <a:gd name="connsiteX1" fmla="*/ 5820340 w 5820340"/>
              <a:gd name="connsiteY1" fmla="*/ 0 h 1828193"/>
              <a:gd name="connsiteX2" fmla="*/ 5820340 w 5820340"/>
              <a:gd name="connsiteY2" fmla="*/ 1828193 h 1828193"/>
              <a:gd name="connsiteX3" fmla="*/ 5327 w 5820340"/>
              <a:gd name="connsiteY3" fmla="*/ 1828193 h 1828193"/>
              <a:gd name="connsiteX4" fmla="*/ 5327 w 5820340"/>
              <a:gd name="connsiteY4" fmla="*/ 0 h 1828193"/>
              <a:gd name="connsiteX0" fmla="*/ 1851389 w 5820340"/>
              <a:gd name="connsiteY0" fmla="*/ 1827188 h 1828193"/>
              <a:gd name="connsiteX1" fmla="*/ 0 w 5820340"/>
              <a:gd name="connsiteY1" fmla="*/ 1812877 h 1828193"/>
              <a:gd name="connsiteX0" fmla="*/ 2945 w 5817958"/>
              <a:gd name="connsiteY0" fmla="*/ 0 h 1829546"/>
              <a:gd name="connsiteX1" fmla="*/ 5817958 w 5817958"/>
              <a:gd name="connsiteY1" fmla="*/ 0 h 1829546"/>
              <a:gd name="connsiteX2" fmla="*/ 5817958 w 5817958"/>
              <a:gd name="connsiteY2" fmla="*/ 1828193 h 1829546"/>
              <a:gd name="connsiteX3" fmla="*/ 2945 w 5817958"/>
              <a:gd name="connsiteY3" fmla="*/ 1828193 h 1829546"/>
              <a:gd name="connsiteX4" fmla="*/ 2945 w 5817958"/>
              <a:gd name="connsiteY4" fmla="*/ 0 h 1829546"/>
              <a:gd name="connsiteX0" fmla="*/ 1849007 w 5817958"/>
              <a:gd name="connsiteY0" fmla="*/ 1827188 h 1829546"/>
              <a:gd name="connsiteX1" fmla="*/ 0 w 5817958"/>
              <a:gd name="connsiteY1" fmla="*/ 1829546 h 1829546"/>
              <a:gd name="connsiteX0" fmla="*/ 0 w 5815013"/>
              <a:gd name="connsiteY0" fmla="*/ 0 h 1884315"/>
              <a:gd name="connsiteX1" fmla="*/ 5815013 w 5815013"/>
              <a:gd name="connsiteY1" fmla="*/ 0 h 1884315"/>
              <a:gd name="connsiteX2" fmla="*/ 5815013 w 5815013"/>
              <a:gd name="connsiteY2" fmla="*/ 1828193 h 1884315"/>
              <a:gd name="connsiteX3" fmla="*/ 0 w 5815013"/>
              <a:gd name="connsiteY3" fmla="*/ 1828193 h 1884315"/>
              <a:gd name="connsiteX4" fmla="*/ 0 w 5815013"/>
              <a:gd name="connsiteY4" fmla="*/ 0 h 1884315"/>
              <a:gd name="connsiteX0" fmla="*/ 1846062 w 5815013"/>
              <a:gd name="connsiteY0" fmla="*/ 1827188 h 1884315"/>
              <a:gd name="connsiteX1" fmla="*/ 154218 w 5815013"/>
              <a:gd name="connsiteY1" fmla="*/ 1884315 h 1884315"/>
              <a:gd name="connsiteX0" fmla="*/ 564 w 5815577"/>
              <a:gd name="connsiteY0" fmla="*/ 0 h 1828193"/>
              <a:gd name="connsiteX1" fmla="*/ 5815577 w 5815577"/>
              <a:gd name="connsiteY1" fmla="*/ 0 h 1828193"/>
              <a:gd name="connsiteX2" fmla="*/ 5815577 w 5815577"/>
              <a:gd name="connsiteY2" fmla="*/ 1828193 h 1828193"/>
              <a:gd name="connsiteX3" fmla="*/ 564 w 5815577"/>
              <a:gd name="connsiteY3" fmla="*/ 1828193 h 1828193"/>
              <a:gd name="connsiteX4" fmla="*/ 564 w 5815577"/>
              <a:gd name="connsiteY4" fmla="*/ 0 h 1828193"/>
              <a:gd name="connsiteX0" fmla="*/ 1846626 w 5815577"/>
              <a:gd name="connsiteY0" fmla="*/ 1827188 h 1828193"/>
              <a:gd name="connsiteX1" fmla="*/ 0 w 5815577"/>
              <a:gd name="connsiteY1" fmla="*/ 1827165 h 182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5577" h="1828193" stroke="0" extrusionOk="0">
                <a:moveTo>
                  <a:pt x="564" y="0"/>
                </a:moveTo>
                <a:lnTo>
                  <a:pt x="5815577" y="0"/>
                </a:lnTo>
                <a:lnTo>
                  <a:pt x="5815577" y="1828193"/>
                </a:lnTo>
                <a:lnTo>
                  <a:pt x="564" y="1828193"/>
                </a:lnTo>
                <a:lnTo>
                  <a:pt x="564" y="0"/>
                </a:lnTo>
                <a:close/>
              </a:path>
              <a:path w="5815577" h="1828193" fill="none" extrusionOk="0">
                <a:moveTo>
                  <a:pt x="1846626" y="1827188"/>
                </a:moveTo>
                <a:lnTo>
                  <a:pt x="0" y="1827165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wrap="square" bIns="180000" anchor="t">
            <a:spAutoFit/>
          </a:bodyPr>
          <a:lstStyle>
            <a:lvl1pPr algn="l">
              <a:lnSpc>
                <a:spcPct val="90000"/>
              </a:lnSpc>
              <a:defRPr sz="6000" cap="none" spc="-100" baseline="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80B815-4D39-2C2A-2476-8E6C027F4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625" y="3456781"/>
            <a:ext cx="4565650" cy="1744663"/>
          </a:xfrm>
          <a:prstGeom prst="rect">
            <a:avLst/>
          </a:prstGeom>
          <a:ln>
            <a:noFill/>
          </a:ln>
        </p:spPr>
        <p:txBody>
          <a:bodyPr tIns="0" anchor="t"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2E2C1-0F48-091B-CC5D-36EFC4B86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E1DF6-6D37-4F06-936A-85993B2A255C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D42CD3-392F-B0A3-E79F-1145533F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9737-ADF1-CF73-DD42-FDC80AE9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9C75AAA-0AD0-3FD5-623C-5E5BDF228C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07411" y="3461544"/>
            <a:ext cx="3001963" cy="2712244"/>
          </a:xfrm>
        </p:spPr>
        <p:txBody>
          <a:bodyPr anchor="b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Namn och uppgifter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B3EC838-35D5-F0F6-D76C-2C750274B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2625" y="5365751"/>
            <a:ext cx="3001963" cy="808038"/>
          </a:xfrm>
          <a:noFill/>
        </p:spPr>
        <p:txBody>
          <a:bodyPr anchor="ctr"/>
          <a:lstStyle>
            <a:lvl1pPr marL="0" indent="0" algn="ctr">
              <a:buNone/>
              <a:defRPr i="1"/>
            </a:lvl1pPr>
          </a:lstStyle>
          <a:p>
            <a:r>
              <a:rPr lang="sv-SE" dirty="0"/>
              <a:t>Kundlogotyp</a:t>
            </a:r>
          </a:p>
        </p:txBody>
      </p:sp>
    </p:spTree>
    <p:extLst>
      <p:ext uri="{BB962C8B-B14F-4D97-AF65-F5344CB8AC3E}">
        <p14:creationId xmlns:p14="http://schemas.microsoft.com/office/powerpoint/2010/main" val="3034502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på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8033481-C315-2A93-C54C-C975388B00D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-1"/>
            <a:ext cx="9942513" cy="6858001"/>
          </a:xfrm>
          <a:custGeom>
            <a:avLst/>
            <a:gdLst>
              <a:gd name="connsiteX0" fmla="*/ 0 w 9942513"/>
              <a:gd name="connsiteY0" fmla="*/ 0 h 6858001"/>
              <a:gd name="connsiteX1" fmla="*/ 9942513 w 9942513"/>
              <a:gd name="connsiteY1" fmla="*/ 0 h 6858001"/>
              <a:gd name="connsiteX2" fmla="*/ 9942513 w 9942513"/>
              <a:gd name="connsiteY2" fmla="*/ 655 h 6858001"/>
              <a:gd name="connsiteX3" fmla="*/ 5983423 w 9942513"/>
              <a:gd name="connsiteY3" fmla="*/ 6858001 h 6858001"/>
              <a:gd name="connsiteX4" fmla="*/ 0 w 9942513"/>
              <a:gd name="connsiteY4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42513" h="6858001">
                <a:moveTo>
                  <a:pt x="0" y="0"/>
                </a:moveTo>
                <a:lnTo>
                  <a:pt x="9942513" y="0"/>
                </a:lnTo>
                <a:lnTo>
                  <a:pt x="9942513" y="655"/>
                </a:lnTo>
                <a:lnTo>
                  <a:pt x="5983423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34E7C3-8A78-447F-A31E-A3FBBAB6E4A1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44" name="!!logo">
            <a:extLst>
              <a:ext uri="{FF2B5EF4-FFF2-40B4-BE49-F238E27FC236}">
                <a16:creationId xmlns:a16="http://schemas.microsoft.com/office/drawing/2014/main" id="{783F2C95-0D6E-ECE0-0FA1-9F1291AD6A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9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E492770-0C8E-4DC8-8D94-62B8A80E1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638174"/>
            <a:ext cx="4591050" cy="22574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39E79AC-9319-EB9A-70B3-7C3F783E1BBF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55A532A-E8B0-2543-03D6-19DAFB4C89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234505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 - animera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0591E386-B4E2-F09D-865F-7E5360D41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24774" y="0"/>
            <a:ext cx="4467225" cy="6858000"/>
          </a:xfrm>
          <a:solidFill>
            <a:schemeClr val="bg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8" name="!!overlay1">
            <a:extLst>
              <a:ext uri="{FF2B5EF4-FFF2-40B4-BE49-F238E27FC236}">
                <a16:creationId xmlns:a16="http://schemas.microsoft.com/office/drawing/2014/main" id="{9F956D15-3E77-C2F6-F13A-2792FD9F99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55688" y="-975553"/>
            <a:ext cx="10730610" cy="7519681"/>
          </a:xfrm>
          <a:custGeom>
            <a:avLst/>
            <a:gdLst>
              <a:gd name="connsiteX0" fmla="*/ 9387081 w 9387081"/>
              <a:gd name="connsiteY0" fmla="*/ 0 h 6578176"/>
              <a:gd name="connsiteX1" fmla="*/ 9387081 w 9387081"/>
              <a:gd name="connsiteY1" fmla="*/ 1161342 h 6578176"/>
              <a:gd name="connsiteX2" fmla="*/ 0 w 9387081"/>
              <a:gd name="connsiteY2" fmla="*/ 6578176 h 6578176"/>
              <a:gd name="connsiteX3" fmla="*/ 0 w 9387081"/>
              <a:gd name="connsiteY3" fmla="*/ 4262451 h 6578176"/>
              <a:gd name="connsiteX4" fmla="*/ 5874150 w 9387081"/>
              <a:gd name="connsiteY4" fmla="*/ 867390 h 6578176"/>
              <a:gd name="connsiteX5" fmla="*/ 5874150 w 9387081"/>
              <a:gd name="connsiteY5" fmla="*/ 2028730 h 6578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87081" h="6578176">
                <a:moveTo>
                  <a:pt x="9387081" y="0"/>
                </a:moveTo>
                <a:lnTo>
                  <a:pt x="9387081" y="1161342"/>
                </a:lnTo>
                <a:lnTo>
                  <a:pt x="0" y="6578176"/>
                </a:lnTo>
                <a:lnTo>
                  <a:pt x="0" y="4262451"/>
                </a:lnTo>
                <a:lnTo>
                  <a:pt x="5874150" y="867390"/>
                </a:lnTo>
                <a:lnTo>
                  <a:pt x="5874150" y="202873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41" name="!!overlay2">
            <a:extLst>
              <a:ext uri="{FF2B5EF4-FFF2-40B4-BE49-F238E27FC236}">
                <a16:creationId xmlns:a16="http://schemas.microsoft.com/office/drawing/2014/main" id="{CB5E0D93-E906-0715-F509-2EE18D6C681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763962" y="731633"/>
            <a:ext cx="10241637" cy="7229861"/>
          </a:xfrm>
          <a:custGeom>
            <a:avLst/>
            <a:gdLst>
              <a:gd name="connsiteX0" fmla="*/ 10241637 w 10241637"/>
              <a:gd name="connsiteY0" fmla="*/ 0 h 7229861"/>
              <a:gd name="connsiteX1" fmla="*/ 10241637 w 10241637"/>
              <a:gd name="connsiteY1" fmla="*/ 2639728 h 7229861"/>
              <a:gd name="connsiteX2" fmla="*/ 5148043 w 10241637"/>
              <a:gd name="connsiteY2" fmla="*/ 5581607 h 7229861"/>
              <a:gd name="connsiteX3" fmla="*/ 4005256 w 10241637"/>
              <a:gd name="connsiteY3" fmla="*/ 4922308 h 7229861"/>
              <a:gd name="connsiteX4" fmla="*/ 0 w 10241637"/>
              <a:gd name="connsiteY4" fmla="*/ 7229861 h 7229861"/>
              <a:gd name="connsiteX5" fmla="*/ 0 w 10241637"/>
              <a:gd name="connsiteY5" fmla="*/ 5911258 h 7229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41637" h="7229861">
                <a:moveTo>
                  <a:pt x="10241637" y="0"/>
                </a:moveTo>
                <a:lnTo>
                  <a:pt x="10241637" y="2639728"/>
                </a:lnTo>
                <a:lnTo>
                  <a:pt x="5148043" y="5581607"/>
                </a:lnTo>
                <a:lnTo>
                  <a:pt x="4005256" y="4922308"/>
                </a:lnTo>
                <a:lnTo>
                  <a:pt x="0" y="7229861"/>
                </a:lnTo>
                <a:lnTo>
                  <a:pt x="0" y="5911258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06CD6-A457-4FE2-9EBC-7DFFA90B40F3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85CC4B-0205-40D1-97A3-63078ACB5B8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1" name="Rubrik 20">
            <a:extLst>
              <a:ext uri="{FF2B5EF4-FFF2-40B4-BE49-F238E27FC236}">
                <a16:creationId xmlns:a16="http://schemas.microsoft.com/office/drawing/2014/main" id="{10A8F7C2-4EC6-982B-F66A-6929A3FAEB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9178" y="656047"/>
            <a:ext cx="3000375" cy="497120"/>
          </a:xfrm>
          <a:custGeom>
            <a:avLst/>
            <a:gdLst>
              <a:gd name="connsiteX0" fmla="*/ 0 w 3025774"/>
              <a:gd name="connsiteY0" fmla="*/ 0 h 1345153"/>
              <a:gd name="connsiteX1" fmla="*/ 3025774 w 3025774"/>
              <a:gd name="connsiteY1" fmla="*/ 0 h 1345153"/>
              <a:gd name="connsiteX2" fmla="*/ 3025774 w 3025774"/>
              <a:gd name="connsiteY2" fmla="*/ 1345153 h 1345153"/>
              <a:gd name="connsiteX3" fmla="*/ 0 w 3025774"/>
              <a:gd name="connsiteY3" fmla="*/ 1345153 h 1345153"/>
              <a:gd name="connsiteX4" fmla="*/ 0 w 3025774"/>
              <a:gd name="connsiteY4" fmla="*/ 0 h 1345153"/>
              <a:gd name="connsiteX0" fmla="*/ -252138 w 3025774"/>
              <a:gd name="connsiteY0" fmla="*/ 252216 h 1345153"/>
              <a:gd name="connsiteX1" fmla="*/ -504306 w 3025774"/>
              <a:gd name="connsiteY1" fmla="*/ 252216 h 1345153"/>
              <a:gd name="connsiteX2" fmla="*/ -1412038 w 3025774"/>
              <a:gd name="connsiteY2" fmla="*/ 1513297 h 1345153"/>
              <a:gd name="connsiteX0" fmla="*/ 1412038 w 4437812"/>
              <a:gd name="connsiteY0" fmla="*/ 0 h 1513297"/>
              <a:gd name="connsiteX1" fmla="*/ 4437812 w 4437812"/>
              <a:gd name="connsiteY1" fmla="*/ 0 h 1513297"/>
              <a:gd name="connsiteX2" fmla="*/ 4437812 w 4437812"/>
              <a:gd name="connsiteY2" fmla="*/ 1345153 h 1513297"/>
              <a:gd name="connsiteX3" fmla="*/ 1412038 w 4437812"/>
              <a:gd name="connsiteY3" fmla="*/ 1345153 h 1513297"/>
              <a:gd name="connsiteX4" fmla="*/ 1412038 w 4437812"/>
              <a:gd name="connsiteY4" fmla="*/ 0 h 1513297"/>
              <a:gd name="connsiteX0" fmla="*/ 907732 w 4437812"/>
              <a:gd name="connsiteY0" fmla="*/ 252216 h 1513297"/>
              <a:gd name="connsiteX1" fmla="*/ 0 w 4437812"/>
              <a:gd name="connsiteY1" fmla="*/ 1513297 h 1513297"/>
              <a:gd name="connsiteX0" fmla="*/ 504306 w 3530080"/>
              <a:gd name="connsiteY0" fmla="*/ 0 h 1345153"/>
              <a:gd name="connsiteX1" fmla="*/ 3530080 w 3530080"/>
              <a:gd name="connsiteY1" fmla="*/ 0 h 1345153"/>
              <a:gd name="connsiteX2" fmla="*/ 3530080 w 3530080"/>
              <a:gd name="connsiteY2" fmla="*/ 1345153 h 1345153"/>
              <a:gd name="connsiteX3" fmla="*/ 504306 w 3530080"/>
              <a:gd name="connsiteY3" fmla="*/ 1345153 h 1345153"/>
              <a:gd name="connsiteX4" fmla="*/ 504306 w 3530080"/>
              <a:gd name="connsiteY4" fmla="*/ 0 h 1345153"/>
              <a:gd name="connsiteX0" fmla="*/ 0 w 3530080"/>
              <a:gd name="connsiteY0" fmla="*/ 252216 h 1345153"/>
              <a:gd name="connsiteX1" fmla="*/ 525781 w 3530080"/>
              <a:gd name="connsiteY1" fmla="*/ 1332322 h 1345153"/>
              <a:gd name="connsiteX0" fmla="*/ 504306 w 3530080"/>
              <a:gd name="connsiteY0" fmla="*/ 0 h 1348991"/>
              <a:gd name="connsiteX1" fmla="*/ 3530080 w 3530080"/>
              <a:gd name="connsiteY1" fmla="*/ 0 h 1348991"/>
              <a:gd name="connsiteX2" fmla="*/ 3530080 w 3530080"/>
              <a:gd name="connsiteY2" fmla="*/ 1345153 h 1348991"/>
              <a:gd name="connsiteX3" fmla="*/ 504306 w 3530080"/>
              <a:gd name="connsiteY3" fmla="*/ 1345153 h 1348991"/>
              <a:gd name="connsiteX4" fmla="*/ 504306 w 3530080"/>
              <a:gd name="connsiteY4" fmla="*/ 0 h 1348991"/>
              <a:gd name="connsiteX0" fmla="*/ 0 w 3530080"/>
              <a:gd name="connsiteY0" fmla="*/ 252216 h 1348991"/>
              <a:gd name="connsiteX1" fmla="*/ 501969 w 3530080"/>
              <a:gd name="connsiteY1" fmla="*/ 1348991 h 1348991"/>
              <a:gd name="connsiteX0" fmla="*/ 2337 w 3028111"/>
              <a:gd name="connsiteY0" fmla="*/ 0 h 1352354"/>
              <a:gd name="connsiteX1" fmla="*/ 3028111 w 3028111"/>
              <a:gd name="connsiteY1" fmla="*/ 0 h 1352354"/>
              <a:gd name="connsiteX2" fmla="*/ 3028111 w 3028111"/>
              <a:gd name="connsiteY2" fmla="*/ 1345153 h 1352354"/>
              <a:gd name="connsiteX3" fmla="*/ 2337 w 3028111"/>
              <a:gd name="connsiteY3" fmla="*/ 1345153 h 1352354"/>
              <a:gd name="connsiteX4" fmla="*/ 2337 w 3028111"/>
              <a:gd name="connsiteY4" fmla="*/ 0 h 1352354"/>
              <a:gd name="connsiteX0" fmla="*/ 3022281 w 3028111"/>
              <a:gd name="connsiteY0" fmla="*/ 1352354 h 1352354"/>
              <a:gd name="connsiteX1" fmla="*/ 0 w 3028111"/>
              <a:gd name="connsiteY1" fmla="*/ 1348991 h 1352354"/>
              <a:gd name="connsiteX0" fmla="*/ 2337 w 3029425"/>
              <a:gd name="connsiteY0" fmla="*/ 0 h 1349972"/>
              <a:gd name="connsiteX1" fmla="*/ 3028111 w 3029425"/>
              <a:gd name="connsiteY1" fmla="*/ 0 h 1349972"/>
              <a:gd name="connsiteX2" fmla="*/ 3028111 w 3029425"/>
              <a:gd name="connsiteY2" fmla="*/ 1345153 h 1349972"/>
              <a:gd name="connsiteX3" fmla="*/ 2337 w 3029425"/>
              <a:gd name="connsiteY3" fmla="*/ 1345153 h 1349972"/>
              <a:gd name="connsiteX4" fmla="*/ 2337 w 3029425"/>
              <a:gd name="connsiteY4" fmla="*/ 0 h 1349972"/>
              <a:gd name="connsiteX0" fmla="*/ 3029425 w 3029425"/>
              <a:gd name="connsiteY0" fmla="*/ 1349972 h 1349972"/>
              <a:gd name="connsiteX1" fmla="*/ 0 w 3029425"/>
              <a:gd name="connsiteY1" fmla="*/ 1348991 h 1349972"/>
              <a:gd name="connsiteX0" fmla="*/ 2337 w 3028111"/>
              <a:gd name="connsiteY0" fmla="*/ 0 h 1348991"/>
              <a:gd name="connsiteX1" fmla="*/ 3028111 w 3028111"/>
              <a:gd name="connsiteY1" fmla="*/ 0 h 1348991"/>
              <a:gd name="connsiteX2" fmla="*/ 3028111 w 3028111"/>
              <a:gd name="connsiteY2" fmla="*/ 1345153 h 1348991"/>
              <a:gd name="connsiteX3" fmla="*/ 2337 w 3028111"/>
              <a:gd name="connsiteY3" fmla="*/ 1345153 h 1348991"/>
              <a:gd name="connsiteX4" fmla="*/ 2337 w 3028111"/>
              <a:gd name="connsiteY4" fmla="*/ 0 h 1348991"/>
              <a:gd name="connsiteX0" fmla="*/ 1912618 w 3028111"/>
              <a:gd name="connsiteY0" fmla="*/ 1347591 h 1348991"/>
              <a:gd name="connsiteX1" fmla="*/ 0 w 3028111"/>
              <a:gd name="connsiteY1" fmla="*/ 1348991 h 1348991"/>
              <a:gd name="connsiteX0" fmla="*/ 2337 w 3028111"/>
              <a:gd name="connsiteY0" fmla="*/ 0 h 1348991"/>
              <a:gd name="connsiteX1" fmla="*/ 3028111 w 3028111"/>
              <a:gd name="connsiteY1" fmla="*/ 0 h 1348991"/>
              <a:gd name="connsiteX2" fmla="*/ 3028111 w 3028111"/>
              <a:gd name="connsiteY2" fmla="*/ 1345153 h 1348991"/>
              <a:gd name="connsiteX3" fmla="*/ 2337 w 3028111"/>
              <a:gd name="connsiteY3" fmla="*/ 1345153 h 1348991"/>
              <a:gd name="connsiteX4" fmla="*/ 2337 w 3028111"/>
              <a:gd name="connsiteY4" fmla="*/ 0 h 1348991"/>
              <a:gd name="connsiteX0" fmla="*/ 1519712 w 3028111"/>
              <a:gd name="connsiteY0" fmla="*/ 1345210 h 1348991"/>
              <a:gd name="connsiteX1" fmla="*/ 0 w 3028111"/>
              <a:gd name="connsiteY1" fmla="*/ 1348991 h 1348991"/>
              <a:gd name="connsiteX0" fmla="*/ 2337 w 3028111"/>
              <a:gd name="connsiteY0" fmla="*/ 0 h 1348991"/>
              <a:gd name="connsiteX1" fmla="*/ 3028111 w 3028111"/>
              <a:gd name="connsiteY1" fmla="*/ 0 h 1348991"/>
              <a:gd name="connsiteX2" fmla="*/ 3028111 w 3028111"/>
              <a:gd name="connsiteY2" fmla="*/ 1345153 h 1348991"/>
              <a:gd name="connsiteX3" fmla="*/ 2337 w 3028111"/>
              <a:gd name="connsiteY3" fmla="*/ 1345153 h 1348991"/>
              <a:gd name="connsiteX4" fmla="*/ 2337 w 3028111"/>
              <a:gd name="connsiteY4" fmla="*/ 0 h 1348991"/>
              <a:gd name="connsiteX0" fmla="*/ 1522093 w 3028111"/>
              <a:gd name="connsiteY0" fmla="*/ 1347592 h 1348991"/>
              <a:gd name="connsiteX1" fmla="*/ 0 w 3028111"/>
              <a:gd name="connsiteY1" fmla="*/ 1348991 h 134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28111" h="1348991" stroke="0" extrusionOk="0">
                <a:moveTo>
                  <a:pt x="2337" y="0"/>
                </a:moveTo>
                <a:lnTo>
                  <a:pt x="3028111" y="0"/>
                </a:lnTo>
                <a:lnTo>
                  <a:pt x="3028111" y="1345153"/>
                </a:lnTo>
                <a:lnTo>
                  <a:pt x="2337" y="1345153"/>
                </a:lnTo>
                <a:lnTo>
                  <a:pt x="2337" y="0"/>
                </a:lnTo>
                <a:close/>
              </a:path>
              <a:path w="3028111" h="1348991" fill="none" extrusionOk="0">
                <a:moveTo>
                  <a:pt x="1522093" y="1347592"/>
                </a:moveTo>
                <a:lnTo>
                  <a:pt x="0" y="1348991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129600" anchor="t">
            <a:spAutoFit/>
          </a:bodyPr>
          <a:lstStyle>
            <a:lvl1pPr>
              <a:defRPr sz="2800"/>
            </a:lvl1pPr>
          </a:lstStyle>
          <a:p>
            <a:r>
              <a:rPr lang="sv-SE" dirty="0"/>
              <a:t>Namn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0CB509CD-CC7D-E594-8BB4-C7BD0A50A942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5900" y="190898"/>
            <a:ext cx="252190" cy="280800"/>
          </a:xfrm>
          <a:prstGeom prst="rect">
            <a:avLst/>
          </a:prstGeom>
        </p:spPr>
      </p:pic>
      <p:sp>
        <p:nvSpPr>
          <p:cNvPr id="43" name="Platshållare för text 2">
            <a:extLst>
              <a:ext uri="{FF2B5EF4-FFF2-40B4-BE49-F238E27FC236}">
                <a16:creationId xmlns:a16="http://schemas.microsoft.com/office/drawing/2014/main" id="{BCD207E9-BBFC-6F96-CBD8-39E55D5987C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249178" y="1150938"/>
            <a:ext cx="3000375" cy="340832"/>
          </a:xfrm>
        </p:spPr>
        <p:txBody>
          <a:bodyPr anchor="b"/>
          <a:lstStyle>
            <a:lvl1pPr marL="0" indent="0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42" name="Platshållare för text 7">
            <a:extLst>
              <a:ext uri="{FF2B5EF4-FFF2-40B4-BE49-F238E27FC236}">
                <a16:creationId xmlns:a16="http://schemas.microsoft.com/office/drawing/2014/main" id="{557620FD-1E1D-784C-9585-3FDD9A3492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78024" y="682626"/>
            <a:ext cx="2216575" cy="5491162"/>
          </a:xfrm>
        </p:spPr>
        <p:txBody>
          <a:bodyPr anchor="b"/>
          <a:lstStyle>
            <a:lvl1pPr marL="0" indent="0" algn="r">
              <a:spcBef>
                <a:spcPts val="800"/>
              </a:spcBef>
              <a:spcAft>
                <a:spcPts val="300"/>
              </a:spcAft>
              <a:buNone/>
              <a:tabLst>
                <a:tab pos="898525" algn="l"/>
              </a:tabLst>
              <a:defRPr sz="1200"/>
            </a:lvl1pPr>
            <a:lvl2pPr marL="898525" indent="0" algn="r">
              <a:spcBef>
                <a:spcPts val="0"/>
              </a:spcBef>
              <a:spcAft>
                <a:spcPts val="300"/>
              </a:spcAft>
              <a:buNone/>
              <a:defRPr sz="1000"/>
            </a:lvl2pPr>
            <a:lvl3pPr algn="r">
              <a:defRPr sz="1000"/>
            </a:lvl3pPr>
            <a:lvl4pPr algn="r">
              <a:defRPr sz="1000"/>
            </a:lvl4pPr>
            <a:lvl5pPr algn="r"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5" name="Platshållare för text 7">
            <a:extLst>
              <a:ext uri="{FF2B5EF4-FFF2-40B4-BE49-F238E27FC236}">
                <a16:creationId xmlns:a16="http://schemas.microsoft.com/office/drawing/2014/main" id="{1A53D710-DF84-72FA-80C9-CAE9B52B41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623" y="3490250"/>
            <a:ext cx="4565651" cy="2683538"/>
          </a:xfrm>
        </p:spPr>
        <p:txBody>
          <a:bodyPr anchor="b"/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bild 24">
            <a:extLst>
              <a:ext uri="{FF2B5EF4-FFF2-40B4-BE49-F238E27FC236}">
                <a16:creationId xmlns:a16="http://schemas.microsoft.com/office/drawing/2014/main" id="{07125175-5BE5-1C22-DA2B-B1A429DA0F0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82625" y="685596"/>
            <a:ext cx="1438082" cy="1439385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A86B94-7AE0-DA50-A73E-9103FFCCE4CB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488021" y="1651452"/>
            <a:ext cx="2702719" cy="153888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1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28" name="Platshållare för text 2">
            <a:extLst>
              <a:ext uri="{FF2B5EF4-FFF2-40B4-BE49-F238E27FC236}">
                <a16:creationId xmlns:a16="http://schemas.microsoft.com/office/drawing/2014/main" id="{C0D9EDB2-DC29-972D-4C1C-3390213DF11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2488021" y="1955940"/>
            <a:ext cx="2702719" cy="153888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1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A61ABBA-C268-BE13-F96F-4A14E4868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41440" y="1628775"/>
            <a:ext cx="199242" cy="199242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F4ED74-21A8-328A-BDB9-4D0D925F343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41440" y="1933263"/>
            <a:ext cx="199242" cy="199242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99F55900-018A-230D-A6F8-C716A0320887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46C73ACF-85A4-727A-A0AB-2E342E556D9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134442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decel="97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81849 0.83727 L 1.25E-6 2.96296E-6 " pathEditMode="relative" rAng="0" ptsTypes="AA">
                                      <p:cBhvr>
                                        <p:cTn id="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924" y="-41875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decel="97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77604 -0.79491 L -0.00052 0.00509 " pathEditMode="fixed" rAng="0" ptsTypes="AA">
                                      <p:cBhvr>
                                        <p:cTn id="1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28" y="4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uiExpand="1" animBg="1">
        <p:tmplLst>
          <p:tmpl>
            <p:tnLst>
              <p:par>
                <p:cTn presetID="64" presetClass="path" presetSubtype="0" decel="97000" fill="hold" nodeType="withEffect">
                  <p:stCondLst>
                    <p:cond delay="500"/>
                  </p:stCondLst>
                  <p:childTnLst>
                    <p:animMotion origin="layout" path="M -0.81849 0.83727 L 1.25E-6 2.96296E-6 " pathEditMode="relative" rAng="0" ptsTypes="AA">
                      <p:cBhvr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40924" y="-41875"/>
                    </p:animMotion>
                  </p:childTnLst>
                </p:cTn>
              </p:par>
            </p:tnLst>
          </p:tmpl>
        </p:tmplLst>
      </p:bldP>
      <p:bldP spid="38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animBg="1">
        <p:tmplLst>
          <p:tmpl>
            <p:tnLst>
              <p:par>
                <p:cTn presetID="35" presetClass="path" presetSubtype="0" decel="97000" fill="hold" nodeType="withEffect">
                  <p:stCondLst>
                    <p:cond delay="750"/>
                  </p:stCondLst>
                  <p:childTnLst>
                    <p:animMotion origin="layout" path="M 0.77604 -0.79491 L -0.00052 0.00509 " pathEditMode="fixed" rAng="0" ptsTypes="AA">
                      <p:cBhvr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38828" y="40000"/>
                    </p:animMotion>
                  </p:childTnLst>
                </p:cTn>
              </p:par>
            </p:tnLst>
          </p:tmpl>
        </p:tmplLst>
      </p:bldP>
      <p:bldP spid="41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BCCD3-C08C-148B-022C-F6F07BD4A6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36255" y="3660400"/>
            <a:ext cx="652463" cy="663690"/>
          </a:xfrm>
          <a:custGeom>
            <a:avLst/>
            <a:gdLst>
              <a:gd name="connsiteX0" fmla="*/ 587660 w 1080111"/>
              <a:gd name="connsiteY0" fmla="*/ 0 h 1098696"/>
              <a:gd name="connsiteX1" fmla="*/ 1080111 w 1080111"/>
              <a:gd name="connsiteY1" fmla="*/ 0 h 1098696"/>
              <a:gd name="connsiteX2" fmla="*/ 1080111 w 1080111"/>
              <a:gd name="connsiteY2" fmla="*/ 270261 h 1098696"/>
              <a:gd name="connsiteX3" fmla="*/ 1016608 w 1080111"/>
              <a:gd name="connsiteY3" fmla="*/ 714843 h 1098696"/>
              <a:gd name="connsiteX4" fmla="*/ 800716 w 1080111"/>
              <a:gd name="connsiteY4" fmla="*/ 1098696 h 1098696"/>
              <a:gd name="connsiteX5" fmla="*/ 611203 w 1080111"/>
              <a:gd name="connsiteY5" fmla="*/ 948177 h 1098696"/>
              <a:gd name="connsiteX6" fmla="*/ 718131 w 1080111"/>
              <a:gd name="connsiteY6" fmla="*/ 765393 h 1098696"/>
              <a:gd name="connsiteX7" fmla="*/ 783857 w 1080111"/>
              <a:gd name="connsiteY7" fmla="*/ 561120 h 1098696"/>
              <a:gd name="connsiteX8" fmla="*/ 587660 w 1080111"/>
              <a:gd name="connsiteY8" fmla="*/ 561120 h 1098696"/>
              <a:gd name="connsiteX9" fmla="*/ 0 w 1080111"/>
              <a:gd name="connsiteY9" fmla="*/ 0 h 1098696"/>
              <a:gd name="connsiteX10" fmla="*/ 494415 w 1080111"/>
              <a:gd name="connsiteY10" fmla="*/ 0 h 1098696"/>
              <a:gd name="connsiteX11" fmla="*/ 494415 w 1080111"/>
              <a:gd name="connsiteY11" fmla="*/ 270261 h 1098696"/>
              <a:gd name="connsiteX12" fmla="*/ 430651 w 1080111"/>
              <a:gd name="connsiteY12" fmla="*/ 714843 h 1098696"/>
              <a:gd name="connsiteX13" fmla="*/ 215817 w 1080111"/>
              <a:gd name="connsiteY13" fmla="*/ 1098696 h 1098696"/>
              <a:gd name="connsiteX14" fmla="*/ 23543 w 1080111"/>
              <a:gd name="connsiteY14" fmla="*/ 948177 h 1098696"/>
              <a:gd name="connsiteX15" fmla="*/ 130471 w 1080111"/>
              <a:gd name="connsiteY15" fmla="*/ 765393 h 1098696"/>
              <a:gd name="connsiteX16" fmla="*/ 198158 w 1080111"/>
              <a:gd name="connsiteY16" fmla="*/ 561120 h 1098696"/>
              <a:gd name="connsiteX17" fmla="*/ 0 w 1080111"/>
              <a:gd name="connsiteY17" fmla="*/ 561120 h 1098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80111" h="1098696">
                <a:moveTo>
                  <a:pt x="587660" y="0"/>
                </a:moveTo>
                <a:lnTo>
                  <a:pt x="1080111" y="0"/>
                </a:lnTo>
                <a:lnTo>
                  <a:pt x="1080111" y="270261"/>
                </a:lnTo>
                <a:cubicBezTo>
                  <a:pt x="1080111" y="442606"/>
                  <a:pt x="1058943" y="590799"/>
                  <a:pt x="1016608" y="714843"/>
                </a:cubicBezTo>
                <a:cubicBezTo>
                  <a:pt x="974272" y="838885"/>
                  <a:pt x="902309" y="966837"/>
                  <a:pt x="800716" y="1098696"/>
                </a:cubicBezTo>
                <a:lnTo>
                  <a:pt x="611203" y="948177"/>
                </a:lnTo>
                <a:cubicBezTo>
                  <a:pt x="659598" y="877792"/>
                  <a:pt x="695241" y="816864"/>
                  <a:pt x="718131" y="765393"/>
                </a:cubicBezTo>
                <a:cubicBezTo>
                  <a:pt x="741020" y="713923"/>
                  <a:pt x="762929" y="645831"/>
                  <a:pt x="783857" y="561120"/>
                </a:cubicBezTo>
                <a:lnTo>
                  <a:pt x="587660" y="561120"/>
                </a:lnTo>
                <a:close/>
                <a:moveTo>
                  <a:pt x="0" y="0"/>
                </a:moveTo>
                <a:lnTo>
                  <a:pt x="494415" y="0"/>
                </a:lnTo>
                <a:lnTo>
                  <a:pt x="494415" y="270261"/>
                </a:lnTo>
                <a:cubicBezTo>
                  <a:pt x="494415" y="442606"/>
                  <a:pt x="473160" y="590799"/>
                  <a:pt x="430651" y="714843"/>
                </a:cubicBezTo>
                <a:cubicBezTo>
                  <a:pt x="388141" y="838885"/>
                  <a:pt x="316531" y="966837"/>
                  <a:pt x="215817" y="1098696"/>
                </a:cubicBezTo>
                <a:lnTo>
                  <a:pt x="23543" y="948177"/>
                </a:lnTo>
                <a:cubicBezTo>
                  <a:pt x="71940" y="877792"/>
                  <a:pt x="107581" y="816864"/>
                  <a:pt x="130471" y="765393"/>
                </a:cubicBezTo>
                <a:cubicBezTo>
                  <a:pt x="153360" y="713923"/>
                  <a:pt x="175923" y="645831"/>
                  <a:pt x="198158" y="561120"/>
                </a:cubicBezTo>
                <a:lnTo>
                  <a:pt x="0" y="56112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2" name="Platshållare för bild 21">
            <a:extLst>
              <a:ext uri="{FF2B5EF4-FFF2-40B4-BE49-F238E27FC236}">
                <a16:creationId xmlns:a16="http://schemas.microsoft.com/office/drawing/2014/main" id="{0591E386-B4E2-F09D-865F-7E5360D41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2625" y="682624"/>
            <a:ext cx="3000375" cy="2998800"/>
          </a:xfrm>
          <a:solidFill>
            <a:schemeClr val="bg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AF60-385F-4D6D-8E38-26916F8A07C0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1" name="Rubrik 20">
            <a:extLst>
              <a:ext uri="{FF2B5EF4-FFF2-40B4-BE49-F238E27FC236}">
                <a16:creationId xmlns:a16="http://schemas.microsoft.com/office/drawing/2014/main" id="{10A8F7C2-4EC6-982B-F66A-6929A3FAEB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95813" y="656047"/>
            <a:ext cx="1056379" cy="497120"/>
          </a:xfrm>
          <a:custGeom>
            <a:avLst/>
            <a:gdLst>
              <a:gd name="connsiteX0" fmla="*/ 0 w 3025774"/>
              <a:gd name="connsiteY0" fmla="*/ 0 h 1345153"/>
              <a:gd name="connsiteX1" fmla="*/ 3025774 w 3025774"/>
              <a:gd name="connsiteY1" fmla="*/ 0 h 1345153"/>
              <a:gd name="connsiteX2" fmla="*/ 3025774 w 3025774"/>
              <a:gd name="connsiteY2" fmla="*/ 1345153 h 1345153"/>
              <a:gd name="connsiteX3" fmla="*/ 0 w 3025774"/>
              <a:gd name="connsiteY3" fmla="*/ 1345153 h 1345153"/>
              <a:gd name="connsiteX4" fmla="*/ 0 w 3025774"/>
              <a:gd name="connsiteY4" fmla="*/ 0 h 1345153"/>
              <a:gd name="connsiteX0" fmla="*/ -252138 w 3025774"/>
              <a:gd name="connsiteY0" fmla="*/ 252216 h 1345153"/>
              <a:gd name="connsiteX1" fmla="*/ -504306 w 3025774"/>
              <a:gd name="connsiteY1" fmla="*/ 252216 h 1345153"/>
              <a:gd name="connsiteX2" fmla="*/ -1412038 w 3025774"/>
              <a:gd name="connsiteY2" fmla="*/ 1513297 h 1345153"/>
              <a:gd name="connsiteX0" fmla="*/ 1412038 w 4437812"/>
              <a:gd name="connsiteY0" fmla="*/ 0 h 1513297"/>
              <a:gd name="connsiteX1" fmla="*/ 4437812 w 4437812"/>
              <a:gd name="connsiteY1" fmla="*/ 0 h 1513297"/>
              <a:gd name="connsiteX2" fmla="*/ 4437812 w 4437812"/>
              <a:gd name="connsiteY2" fmla="*/ 1345153 h 1513297"/>
              <a:gd name="connsiteX3" fmla="*/ 1412038 w 4437812"/>
              <a:gd name="connsiteY3" fmla="*/ 1345153 h 1513297"/>
              <a:gd name="connsiteX4" fmla="*/ 1412038 w 4437812"/>
              <a:gd name="connsiteY4" fmla="*/ 0 h 1513297"/>
              <a:gd name="connsiteX0" fmla="*/ 907732 w 4437812"/>
              <a:gd name="connsiteY0" fmla="*/ 252216 h 1513297"/>
              <a:gd name="connsiteX1" fmla="*/ 0 w 4437812"/>
              <a:gd name="connsiteY1" fmla="*/ 1513297 h 1513297"/>
              <a:gd name="connsiteX0" fmla="*/ 504306 w 3530080"/>
              <a:gd name="connsiteY0" fmla="*/ 0 h 1345153"/>
              <a:gd name="connsiteX1" fmla="*/ 3530080 w 3530080"/>
              <a:gd name="connsiteY1" fmla="*/ 0 h 1345153"/>
              <a:gd name="connsiteX2" fmla="*/ 3530080 w 3530080"/>
              <a:gd name="connsiteY2" fmla="*/ 1345153 h 1345153"/>
              <a:gd name="connsiteX3" fmla="*/ 504306 w 3530080"/>
              <a:gd name="connsiteY3" fmla="*/ 1345153 h 1345153"/>
              <a:gd name="connsiteX4" fmla="*/ 504306 w 3530080"/>
              <a:gd name="connsiteY4" fmla="*/ 0 h 1345153"/>
              <a:gd name="connsiteX0" fmla="*/ 0 w 3530080"/>
              <a:gd name="connsiteY0" fmla="*/ 252216 h 1345153"/>
              <a:gd name="connsiteX1" fmla="*/ 525781 w 3530080"/>
              <a:gd name="connsiteY1" fmla="*/ 1332322 h 1345153"/>
              <a:gd name="connsiteX0" fmla="*/ 504306 w 3530080"/>
              <a:gd name="connsiteY0" fmla="*/ 0 h 1348991"/>
              <a:gd name="connsiteX1" fmla="*/ 3530080 w 3530080"/>
              <a:gd name="connsiteY1" fmla="*/ 0 h 1348991"/>
              <a:gd name="connsiteX2" fmla="*/ 3530080 w 3530080"/>
              <a:gd name="connsiteY2" fmla="*/ 1345153 h 1348991"/>
              <a:gd name="connsiteX3" fmla="*/ 504306 w 3530080"/>
              <a:gd name="connsiteY3" fmla="*/ 1345153 h 1348991"/>
              <a:gd name="connsiteX4" fmla="*/ 504306 w 3530080"/>
              <a:gd name="connsiteY4" fmla="*/ 0 h 1348991"/>
              <a:gd name="connsiteX0" fmla="*/ 0 w 3530080"/>
              <a:gd name="connsiteY0" fmla="*/ 252216 h 1348991"/>
              <a:gd name="connsiteX1" fmla="*/ 501969 w 3530080"/>
              <a:gd name="connsiteY1" fmla="*/ 1348991 h 1348991"/>
              <a:gd name="connsiteX0" fmla="*/ 2337 w 3028111"/>
              <a:gd name="connsiteY0" fmla="*/ 0 h 1352354"/>
              <a:gd name="connsiteX1" fmla="*/ 3028111 w 3028111"/>
              <a:gd name="connsiteY1" fmla="*/ 0 h 1352354"/>
              <a:gd name="connsiteX2" fmla="*/ 3028111 w 3028111"/>
              <a:gd name="connsiteY2" fmla="*/ 1345153 h 1352354"/>
              <a:gd name="connsiteX3" fmla="*/ 2337 w 3028111"/>
              <a:gd name="connsiteY3" fmla="*/ 1345153 h 1352354"/>
              <a:gd name="connsiteX4" fmla="*/ 2337 w 3028111"/>
              <a:gd name="connsiteY4" fmla="*/ 0 h 1352354"/>
              <a:gd name="connsiteX0" fmla="*/ 3022281 w 3028111"/>
              <a:gd name="connsiteY0" fmla="*/ 1352354 h 1352354"/>
              <a:gd name="connsiteX1" fmla="*/ 0 w 3028111"/>
              <a:gd name="connsiteY1" fmla="*/ 1348991 h 1352354"/>
              <a:gd name="connsiteX0" fmla="*/ 2337 w 3029425"/>
              <a:gd name="connsiteY0" fmla="*/ 0 h 1349972"/>
              <a:gd name="connsiteX1" fmla="*/ 3028111 w 3029425"/>
              <a:gd name="connsiteY1" fmla="*/ 0 h 1349972"/>
              <a:gd name="connsiteX2" fmla="*/ 3028111 w 3029425"/>
              <a:gd name="connsiteY2" fmla="*/ 1345153 h 1349972"/>
              <a:gd name="connsiteX3" fmla="*/ 2337 w 3029425"/>
              <a:gd name="connsiteY3" fmla="*/ 1345153 h 1349972"/>
              <a:gd name="connsiteX4" fmla="*/ 2337 w 3029425"/>
              <a:gd name="connsiteY4" fmla="*/ 0 h 1349972"/>
              <a:gd name="connsiteX0" fmla="*/ 3029425 w 3029425"/>
              <a:gd name="connsiteY0" fmla="*/ 1349972 h 1349972"/>
              <a:gd name="connsiteX1" fmla="*/ 0 w 3029425"/>
              <a:gd name="connsiteY1" fmla="*/ 1348991 h 1349972"/>
              <a:gd name="connsiteX0" fmla="*/ 2337 w 3028111"/>
              <a:gd name="connsiteY0" fmla="*/ 0 h 1348991"/>
              <a:gd name="connsiteX1" fmla="*/ 3028111 w 3028111"/>
              <a:gd name="connsiteY1" fmla="*/ 0 h 1348991"/>
              <a:gd name="connsiteX2" fmla="*/ 3028111 w 3028111"/>
              <a:gd name="connsiteY2" fmla="*/ 1345153 h 1348991"/>
              <a:gd name="connsiteX3" fmla="*/ 2337 w 3028111"/>
              <a:gd name="connsiteY3" fmla="*/ 1345153 h 1348991"/>
              <a:gd name="connsiteX4" fmla="*/ 2337 w 3028111"/>
              <a:gd name="connsiteY4" fmla="*/ 0 h 1348991"/>
              <a:gd name="connsiteX0" fmla="*/ 1912618 w 3028111"/>
              <a:gd name="connsiteY0" fmla="*/ 1347591 h 1348991"/>
              <a:gd name="connsiteX1" fmla="*/ 0 w 3028111"/>
              <a:gd name="connsiteY1" fmla="*/ 1348991 h 1348991"/>
              <a:gd name="connsiteX0" fmla="*/ 2337 w 3028111"/>
              <a:gd name="connsiteY0" fmla="*/ 0 h 1348991"/>
              <a:gd name="connsiteX1" fmla="*/ 3028111 w 3028111"/>
              <a:gd name="connsiteY1" fmla="*/ 0 h 1348991"/>
              <a:gd name="connsiteX2" fmla="*/ 3028111 w 3028111"/>
              <a:gd name="connsiteY2" fmla="*/ 1345153 h 1348991"/>
              <a:gd name="connsiteX3" fmla="*/ 2337 w 3028111"/>
              <a:gd name="connsiteY3" fmla="*/ 1345153 h 1348991"/>
              <a:gd name="connsiteX4" fmla="*/ 2337 w 3028111"/>
              <a:gd name="connsiteY4" fmla="*/ 0 h 1348991"/>
              <a:gd name="connsiteX0" fmla="*/ 1519712 w 3028111"/>
              <a:gd name="connsiteY0" fmla="*/ 1345210 h 1348991"/>
              <a:gd name="connsiteX1" fmla="*/ 0 w 3028111"/>
              <a:gd name="connsiteY1" fmla="*/ 1348991 h 1348991"/>
              <a:gd name="connsiteX0" fmla="*/ 2337 w 3028111"/>
              <a:gd name="connsiteY0" fmla="*/ 0 h 1348991"/>
              <a:gd name="connsiteX1" fmla="*/ 3028111 w 3028111"/>
              <a:gd name="connsiteY1" fmla="*/ 0 h 1348991"/>
              <a:gd name="connsiteX2" fmla="*/ 3028111 w 3028111"/>
              <a:gd name="connsiteY2" fmla="*/ 1345153 h 1348991"/>
              <a:gd name="connsiteX3" fmla="*/ 2337 w 3028111"/>
              <a:gd name="connsiteY3" fmla="*/ 1345153 h 1348991"/>
              <a:gd name="connsiteX4" fmla="*/ 2337 w 3028111"/>
              <a:gd name="connsiteY4" fmla="*/ 0 h 1348991"/>
              <a:gd name="connsiteX0" fmla="*/ 1522093 w 3028111"/>
              <a:gd name="connsiteY0" fmla="*/ 1347592 h 1348991"/>
              <a:gd name="connsiteX1" fmla="*/ 0 w 3028111"/>
              <a:gd name="connsiteY1" fmla="*/ 1348991 h 134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28111" h="1348991" stroke="0" extrusionOk="0">
                <a:moveTo>
                  <a:pt x="2337" y="0"/>
                </a:moveTo>
                <a:lnTo>
                  <a:pt x="3028111" y="0"/>
                </a:lnTo>
                <a:lnTo>
                  <a:pt x="3028111" y="1345153"/>
                </a:lnTo>
                <a:lnTo>
                  <a:pt x="2337" y="1345153"/>
                </a:lnTo>
                <a:lnTo>
                  <a:pt x="2337" y="0"/>
                </a:lnTo>
                <a:close/>
              </a:path>
              <a:path w="3028111" h="1348991" fill="none" extrusionOk="0">
                <a:moveTo>
                  <a:pt x="1522093" y="1347592"/>
                </a:moveTo>
                <a:lnTo>
                  <a:pt x="0" y="1348991"/>
                </a:lnTo>
              </a:path>
            </a:pathLst>
          </a:custGeom>
          <a:ln w="41275">
            <a:solidFill>
              <a:schemeClr val="tx2"/>
            </a:solidFill>
          </a:ln>
        </p:spPr>
        <p:txBody>
          <a:bodyPr wrap="none" bIns="129600" anchor="t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Namn</a:t>
            </a:r>
          </a:p>
        </p:txBody>
      </p:sp>
      <p:pic>
        <p:nvPicPr>
          <p:cNvPr id="7" name="Bild 6">
            <a:extLst>
              <a:ext uri="{FF2B5EF4-FFF2-40B4-BE49-F238E27FC236}">
                <a16:creationId xmlns:a16="http://schemas.microsoft.com/office/drawing/2014/main" id="{0CB509CD-CC7D-E594-8BB4-C7BD0A50A942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15900" y="190898"/>
            <a:ext cx="252190" cy="280800"/>
          </a:xfrm>
          <a:prstGeom prst="rect">
            <a:avLst/>
          </a:prstGeom>
        </p:spPr>
      </p:pic>
      <p:sp>
        <p:nvSpPr>
          <p:cNvPr id="43" name="Platshållare för text 2">
            <a:extLst>
              <a:ext uri="{FF2B5EF4-FFF2-40B4-BE49-F238E27FC236}">
                <a16:creationId xmlns:a16="http://schemas.microsoft.com/office/drawing/2014/main" id="{BCD207E9-BBFC-6F96-CBD8-39E55D5987C9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595813" y="1150938"/>
            <a:ext cx="3000375" cy="340832"/>
          </a:xfrm>
        </p:spPr>
        <p:txBody>
          <a:bodyPr anchor="b"/>
          <a:lstStyle>
            <a:lvl1pPr marL="0" indent="0">
              <a:buNone/>
              <a:defRPr sz="1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42" name="Platshållare för text 7">
            <a:extLst>
              <a:ext uri="{FF2B5EF4-FFF2-40B4-BE49-F238E27FC236}">
                <a16:creationId xmlns:a16="http://schemas.microsoft.com/office/drawing/2014/main" id="{557620FD-1E1D-784C-9585-3FDD9A3492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95813" y="2087563"/>
            <a:ext cx="2998787" cy="4086224"/>
          </a:xfrm>
        </p:spPr>
        <p:txBody>
          <a:bodyPr anchor="t"/>
          <a:lstStyle>
            <a:lvl1pPr marL="0" indent="0">
              <a:spcBef>
                <a:spcPts val="800"/>
              </a:spcBef>
              <a:spcAft>
                <a:spcPts val="300"/>
              </a:spcAft>
              <a:buNone/>
              <a:tabLst>
                <a:tab pos="898525" algn="l"/>
              </a:tabLst>
              <a:defRPr sz="1200"/>
            </a:lvl1pPr>
            <a:lvl2pPr marL="347663" indent="-171450">
              <a:spcBef>
                <a:spcPts val="0"/>
              </a:spcBef>
              <a:spcAft>
                <a:spcPts val="300"/>
              </a:spcAft>
              <a:buFont typeface="Century Gothic" panose="020B0502020202020204" pitchFamily="34" charset="0"/>
              <a:buChar char="•"/>
              <a:defRPr sz="1000"/>
            </a:lvl2pPr>
            <a:lvl3pPr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804C1F1C-5376-DEC5-E6A1-A7F11A3543A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507413" y="3810866"/>
            <a:ext cx="3000374" cy="1281950"/>
          </a:xfrm>
          <a:custGeom>
            <a:avLst/>
            <a:gdLst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-380456 w 4565650"/>
              <a:gd name="connsiteY0" fmla="*/ 348280 h 1857492"/>
              <a:gd name="connsiteX1" fmla="*/ -760957 w 4565650"/>
              <a:gd name="connsiteY1" fmla="*/ 348280 h 1857492"/>
              <a:gd name="connsiteX2" fmla="*/ -2130652 w 4565650"/>
              <a:gd name="connsiteY2" fmla="*/ 2089679 h 1857492"/>
              <a:gd name="connsiteX0" fmla="*/ 2130652 w 6696302"/>
              <a:gd name="connsiteY0" fmla="*/ 0 h 2089679"/>
              <a:gd name="connsiteX1" fmla="*/ 6696302 w 6696302"/>
              <a:gd name="connsiteY1" fmla="*/ 0 h 2089679"/>
              <a:gd name="connsiteX2" fmla="*/ 6696302 w 6696302"/>
              <a:gd name="connsiteY2" fmla="*/ 1857492 h 2089679"/>
              <a:gd name="connsiteX3" fmla="*/ 2130652 w 6696302"/>
              <a:gd name="connsiteY3" fmla="*/ 1857492 h 2089679"/>
              <a:gd name="connsiteX4" fmla="*/ 2130652 w 6696302"/>
              <a:gd name="connsiteY4" fmla="*/ 0 h 2089679"/>
              <a:gd name="connsiteX0" fmla="*/ 1369695 w 6696302"/>
              <a:gd name="connsiteY0" fmla="*/ 348280 h 2089679"/>
              <a:gd name="connsiteX1" fmla="*/ 0 w 6696302"/>
              <a:gd name="connsiteY1" fmla="*/ 2089679 h 2089679"/>
              <a:gd name="connsiteX0" fmla="*/ 760957 w 5326607"/>
              <a:gd name="connsiteY0" fmla="*/ 0 h 1867429"/>
              <a:gd name="connsiteX1" fmla="*/ 5326607 w 5326607"/>
              <a:gd name="connsiteY1" fmla="*/ 0 h 1867429"/>
              <a:gd name="connsiteX2" fmla="*/ 5326607 w 5326607"/>
              <a:gd name="connsiteY2" fmla="*/ 1857492 h 1867429"/>
              <a:gd name="connsiteX3" fmla="*/ 760957 w 5326607"/>
              <a:gd name="connsiteY3" fmla="*/ 1857492 h 1867429"/>
              <a:gd name="connsiteX4" fmla="*/ 760957 w 5326607"/>
              <a:gd name="connsiteY4" fmla="*/ 0 h 1867429"/>
              <a:gd name="connsiteX0" fmla="*/ 0 w 5326607"/>
              <a:gd name="connsiteY0" fmla="*/ 348280 h 1867429"/>
              <a:gd name="connsiteX1" fmla="*/ 763905 w 5326607"/>
              <a:gd name="connsiteY1" fmla="*/ 1867429 h 1867429"/>
              <a:gd name="connsiteX0" fmla="*/ 8482 w 4574132"/>
              <a:gd name="connsiteY0" fmla="*/ 0 h 2196130"/>
              <a:gd name="connsiteX1" fmla="*/ 4574132 w 4574132"/>
              <a:gd name="connsiteY1" fmla="*/ 0 h 2196130"/>
              <a:gd name="connsiteX2" fmla="*/ 4574132 w 4574132"/>
              <a:gd name="connsiteY2" fmla="*/ 1857492 h 2196130"/>
              <a:gd name="connsiteX3" fmla="*/ 8482 w 4574132"/>
              <a:gd name="connsiteY3" fmla="*/ 1857492 h 2196130"/>
              <a:gd name="connsiteX4" fmla="*/ 8482 w 4574132"/>
              <a:gd name="connsiteY4" fmla="*/ 0 h 2196130"/>
              <a:gd name="connsiteX0" fmla="*/ 0 w 4574132"/>
              <a:gd name="connsiteY0" fmla="*/ 2196130 h 2196130"/>
              <a:gd name="connsiteX1" fmla="*/ 11430 w 4574132"/>
              <a:gd name="connsiteY1" fmla="*/ 1867429 h 2196130"/>
              <a:gd name="connsiteX0" fmla="*/ 8482 w 4574132"/>
              <a:gd name="connsiteY0" fmla="*/ 0 h 2196130"/>
              <a:gd name="connsiteX1" fmla="*/ 4574132 w 4574132"/>
              <a:gd name="connsiteY1" fmla="*/ 0 h 2196130"/>
              <a:gd name="connsiteX2" fmla="*/ 4574132 w 4574132"/>
              <a:gd name="connsiteY2" fmla="*/ 1857492 h 2196130"/>
              <a:gd name="connsiteX3" fmla="*/ 8482 w 4574132"/>
              <a:gd name="connsiteY3" fmla="*/ 1857492 h 2196130"/>
              <a:gd name="connsiteX4" fmla="*/ 8482 w 4574132"/>
              <a:gd name="connsiteY4" fmla="*/ 0 h 2196130"/>
              <a:gd name="connsiteX0" fmla="*/ 0 w 4574132"/>
              <a:gd name="connsiteY0" fmla="*/ 2196130 h 2196130"/>
              <a:gd name="connsiteX1" fmla="*/ 11430 w 4574132"/>
              <a:gd name="connsiteY1" fmla="*/ 1857904 h 2196130"/>
              <a:gd name="connsiteX0" fmla="*/ 0 w 4565650"/>
              <a:gd name="connsiteY0" fmla="*/ 0 h 1857904"/>
              <a:gd name="connsiteX1" fmla="*/ 4565650 w 4565650"/>
              <a:gd name="connsiteY1" fmla="*/ 0 h 1857904"/>
              <a:gd name="connsiteX2" fmla="*/ 4565650 w 4565650"/>
              <a:gd name="connsiteY2" fmla="*/ 1857492 h 1857904"/>
              <a:gd name="connsiteX3" fmla="*/ 0 w 4565650"/>
              <a:gd name="connsiteY3" fmla="*/ 1857492 h 1857904"/>
              <a:gd name="connsiteX4" fmla="*/ 0 w 4565650"/>
              <a:gd name="connsiteY4" fmla="*/ 0 h 1857904"/>
              <a:gd name="connsiteX0" fmla="*/ 1735445 w 4565650"/>
              <a:gd name="connsiteY0" fmla="*/ 1855470 h 1857904"/>
              <a:gd name="connsiteX1" fmla="*/ 2948 w 4565650"/>
              <a:gd name="connsiteY1" fmla="*/ 1857904 h 1857904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1735445 w 4565650"/>
              <a:gd name="connsiteY0" fmla="*/ 1855470 h 1857492"/>
              <a:gd name="connsiteX1" fmla="*/ 5329 w 4565650"/>
              <a:gd name="connsiteY1" fmla="*/ 1855522 h 1857492"/>
              <a:gd name="connsiteX0" fmla="*/ 0 w 4565650"/>
              <a:gd name="connsiteY0" fmla="*/ 0 h 1860286"/>
              <a:gd name="connsiteX1" fmla="*/ 4565650 w 4565650"/>
              <a:gd name="connsiteY1" fmla="*/ 0 h 1860286"/>
              <a:gd name="connsiteX2" fmla="*/ 4565650 w 4565650"/>
              <a:gd name="connsiteY2" fmla="*/ 1857492 h 1860286"/>
              <a:gd name="connsiteX3" fmla="*/ 0 w 4565650"/>
              <a:gd name="connsiteY3" fmla="*/ 1857492 h 1860286"/>
              <a:gd name="connsiteX4" fmla="*/ 0 w 4565650"/>
              <a:gd name="connsiteY4" fmla="*/ 0 h 1860286"/>
              <a:gd name="connsiteX0" fmla="*/ 1735445 w 4565650"/>
              <a:gd name="connsiteY0" fmla="*/ 1855470 h 1860286"/>
              <a:gd name="connsiteX1" fmla="*/ 566 w 4565650"/>
              <a:gd name="connsiteY1" fmla="*/ 1860286 h 1860286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1735445 w 4565650"/>
              <a:gd name="connsiteY0" fmla="*/ 1855470 h 1857492"/>
              <a:gd name="connsiteX1" fmla="*/ 566 w 4565650"/>
              <a:gd name="connsiteY1" fmla="*/ 1855522 h 1857492"/>
              <a:gd name="connsiteX0" fmla="*/ 0 w 4565650"/>
              <a:gd name="connsiteY0" fmla="*/ 0 h 1857492"/>
              <a:gd name="connsiteX1" fmla="*/ 4565650 w 4565650"/>
              <a:gd name="connsiteY1" fmla="*/ 0 h 1857492"/>
              <a:gd name="connsiteX2" fmla="*/ 4565650 w 4565650"/>
              <a:gd name="connsiteY2" fmla="*/ 1857492 h 1857492"/>
              <a:gd name="connsiteX3" fmla="*/ 0 w 4565650"/>
              <a:gd name="connsiteY3" fmla="*/ 1857492 h 1857492"/>
              <a:gd name="connsiteX4" fmla="*/ 0 w 4565650"/>
              <a:gd name="connsiteY4" fmla="*/ 0 h 1857492"/>
              <a:gd name="connsiteX0" fmla="*/ 2275195 w 4565650"/>
              <a:gd name="connsiteY0" fmla="*/ 1855471 h 1857492"/>
              <a:gd name="connsiteX1" fmla="*/ 566 w 4565650"/>
              <a:gd name="connsiteY1" fmla="*/ 1855522 h 1857492"/>
              <a:gd name="connsiteX0" fmla="*/ 0 w 4565650"/>
              <a:gd name="connsiteY0" fmla="*/ 0 h 1857853"/>
              <a:gd name="connsiteX1" fmla="*/ 4565650 w 4565650"/>
              <a:gd name="connsiteY1" fmla="*/ 0 h 1857853"/>
              <a:gd name="connsiteX2" fmla="*/ 4565650 w 4565650"/>
              <a:gd name="connsiteY2" fmla="*/ 1857492 h 1857853"/>
              <a:gd name="connsiteX3" fmla="*/ 0 w 4565650"/>
              <a:gd name="connsiteY3" fmla="*/ 1857492 h 1857853"/>
              <a:gd name="connsiteX4" fmla="*/ 0 w 4565650"/>
              <a:gd name="connsiteY4" fmla="*/ 0 h 1857853"/>
              <a:gd name="connsiteX0" fmla="*/ 2275195 w 4565650"/>
              <a:gd name="connsiteY0" fmla="*/ 1857853 h 1857853"/>
              <a:gd name="connsiteX1" fmla="*/ 566 w 4565650"/>
              <a:gd name="connsiteY1" fmla="*/ 1855522 h 1857853"/>
              <a:gd name="connsiteX0" fmla="*/ 0 w 4565650"/>
              <a:gd name="connsiteY0" fmla="*/ 0 h 1857853"/>
              <a:gd name="connsiteX1" fmla="*/ 4565650 w 4565650"/>
              <a:gd name="connsiteY1" fmla="*/ 0 h 1857853"/>
              <a:gd name="connsiteX2" fmla="*/ 4565650 w 4565650"/>
              <a:gd name="connsiteY2" fmla="*/ 1857492 h 1857853"/>
              <a:gd name="connsiteX3" fmla="*/ 0 w 4565650"/>
              <a:gd name="connsiteY3" fmla="*/ 1857492 h 1857853"/>
              <a:gd name="connsiteX4" fmla="*/ 0 w 4565650"/>
              <a:gd name="connsiteY4" fmla="*/ 0 h 1857853"/>
              <a:gd name="connsiteX0" fmla="*/ 2270432 w 4565650"/>
              <a:gd name="connsiteY0" fmla="*/ 1857853 h 1857853"/>
              <a:gd name="connsiteX1" fmla="*/ 566 w 4565650"/>
              <a:gd name="connsiteY1" fmla="*/ 1855522 h 1857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65650" h="1857853" stroke="0" extrusionOk="0">
                <a:moveTo>
                  <a:pt x="0" y="0"/>
                </a:moveTo>
                <a:lnTo>
                  <a:pt x="4565650" y="0"/>
                </a:lnTo>
                <a:lnTo>
                  <a:pt x="4565650" y="1857492"/>
                </a:lnTo>
                <a:lnTo>
                  <a:pt x="0" y="1857492"/>
                </a:lnTo>
                <a:lnTo>
                  <a:pt x="0" y="0"/>
                </a:lnTo>
                <a:close/>
              </a:path>
              <a:path w="4565650" h="1857853" fill="none" extrusionOk="0">
                <a:moveTo>
                  <a:pt x="2270432" y="1857853"/>
                </a:moveTo>
                <a:lnTo>
                  <a:pt x="566" y="1855522"/>
                </a:lnTo>
              </a:path>
            </a:pathLst>
          </a:custGeom>
          <a:ln w="41275">
            <a:solidFill>
              <a:schemeClr val="tx2"/>
            </a:solidFill>
          </a:ln>
        </p:spPr>
        <p:txBody>
          <a:bodyPr wrap="square" bIns="129600" anchor="t">
            <a:sp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  <a:defRPr sz="4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Sagt om mig</a:t>
            </a:r>
          </a:p>
        </p:txBody>
      </p:sp>
      <p:sp>
        <p:nvSpPr>
          <p:cNvPr id="8" name="Platshållare för text 2">
            <a:extLst>
              <a:ext uri="{FF2B5EF4-FFF2-40B4-BE49-F238E27FC236}">
                <a16:creationId xmlns:a16="http://schemas.microsoft.com/office/drawing/2014/main" id="{B4B82CC9-17FC-B397-16B8-D7DC182E55C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4828343" y="1621631"/>
            <a:ext cx="1204157" cy="153888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1000" b="0"/>
            </a:lvl1pPr>
            <a:lvl2pPr marL="269875" indent="-269875">
              <a:buSzPct val="200000"/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000" b="0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8226C5C2-B5E0-0593-D547-C448E4341E7E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6406082" y="1621631"/>
            <a:ext cx="2725610" cy="153888"/>
          </a:xfrm>
        </p:spPr>
        <p:txBody>
          <a:bodyPr wrap="square" anchor="t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1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EF6ACB65-A530-83F9-5A69-50B15366C0D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581762" y="1598954"/>
            <a:ext cx="199242" cy="199242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C8D23C04-AFA4-4174-7975-2013298DEEA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59500" y="1598954"/>
            <a:ext cx="199242" cy="199242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3AC8EE6-0FD0-94EC-9738-17DC24E1E9B5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bild: </a:t>
            </a:r>
            <a:r>
              <a:rPr lang="sv-SE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Gå till fliken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</a:t>
            </a:r>
            <a:b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 klicka på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</a:t>
            </a:r>
            <a:endParaRPr lang="sv-SE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4C77C38-CC79-7974-F4A4-E89DD7DFCDA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177564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80D54-07CA-41F5-A107-F106628E5F02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!!mail2">
            <a:extLst>
              <a:ext uri="{FF2B5EF4-FFF2-40B4-BE49-F238E27FC236}">
                <a16:creationId xmlns:a16="http://schemas.microsoft.com/office/drawing/2014/main" id="{0D197341-7845-7BA5-B0B6-19F721B94B7A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0035533" y="303406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24" name="!!icon_mail2">
            <a:extLst>
              <a:ext uri="{FF2B5EF4-FFF2-40B4-BE49-F238E27FC236}">
                <a16:creationId xmlns:a16="http://schemas.microsoft.com/office/drawing/2014/main" id="{675F8CC6-7FC1-FCE1-F688-D6C6934D3A0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788952" y="2996004"/>
            <a:ext cx="199242" cy="199242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1" name="!!tel2">
            <a:extLst>
              <a:ext uri="{FF2B5EF4-FFF2-40B4-BE49-F238E27FC236}">
                <a16:creationId xmlns:a16="http://schemas.microsoft.com/office/drawing/2014/main" id="{149B919E-7503-CC7B-12FF-CDC88F7FDB25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739860" y="3034069"/>
            <a:ext cx="99736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23" name="!!icon_tel2">
            <a:extLst>
              <a:ext uri="{FF2B5EF4-FFF2-40B4-BE49-F238E27FC236}">
                <a16:creationId xmlns:a16="http://schemas.microsoft.com/office/drawing/2014/main" id="{DFCD84F8-17EA-F0F6-8723-7C6CCEF42B7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493278" y="2996004"/>
            <a:ext cx="199242" cy="199242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2" name="!!title2">
            <a:extLst>
              <a:ext uri="{FF2B5EF4-FFF2-40B4-BE49-F238E27FC236}">
                <a16:creationId xmlns:a16="http://schemas.microsoft.com/office/drawing/2014/main" id="{95369F9B-74E9-8C8E-D03A-411FB286D0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514202" y="2787878"/>
            <a:ext cx="2999362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1" name="!!name2">
            <a:extLst>
              <a:ext uri="{FF2B5EF4-FFF2-40B4-BE49-F238E27FC236}">
                <a16:creationId xmlns:a16="http://schemas.microsoft.com/office/drawing/2014/main" id="{67479D13-ECD8-2F46-2B37-FA72262DE22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514202" y="2556668"/>
            <a:ext cx="2999362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27" name="!!img2">
            <a:extLst>
              <a:ext uri="{FF2B5EF4-FFF2-40B4-BE49-F238E27FC236}">
                <a16:creationId xmlns:a16="http://schemas.microsoft.com/office/drawing/2014/main" id="{85C968ED-3430-1806-C891-2A87BDFF51B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162100" y="2556668"/>
            <a:ext cx="2215138" cy="22140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7" name="!!mail1">
            <a:extLst>
              <a:ext uri="{FF2B5EF4-FFF2-40B4-BE49-F238E27FC236}">
                <a16:creationId xmlns:a16="http://schemas.microsoft.com/office/drawing/2014/main" id="{36A4C38A-E2A9-7875-CA30-257FD1E91F80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4572794" y="303406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9" name="!!icon_mail1">
            <a:extLst>
              <a:ext uri="{FF2B5EF4-FFF2-40B4-BE49-F238E27FC236}">
                <a16:creationId xmlns:a16="http://schemas.microsoft.com/office/drawing/2014/main" id="{6C479C62-8F0C-B2EF-9C27-D2A3CF8BF0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26213" y="2996004"/>
            <a:ext cx="199242" cy="199242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" name="!!tel1">
            <a:extLst>
              <a:ext uri="{FF2B5EF4-FFF2-40B4-BE49-F238E27FC236}">
                <a16:creationId xmlns:a16="http://schemas.microsoft.com/office/drawing/2014/main" id="{39DF92A8-E475-3BC1-17F0-84D869D8B383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3277121" y="3034069"/>
            <a:ext cx="99736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8" name="!!icon_tel1">
            <a:extLst>
              <a:ext uri="{FF2B5EF4-FFF2-40B4-BE49-F238E27FC236}">
                <a16:creationId xmlns:a16="http://schemas.microsoft.com/office/drawing/2014/main" id="{2A35DB4E-D172-2E2E-3A09-8E8DFE87B56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030539" y="2996004"/>
            <a:ext cx="199242" cy="199242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0" name="!!title1">
            <a:extLst>
              <a:ext uri="{FF2B5EF4-FFF2-40B4-BE49-F238E27FC236}">
                <a16:creationId xmlns:a16="http://schemas.microsoft.com/office/drawing/2014/main" id="{F958E07C-0A9B-A1F1-7882-CE019562C8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030539" y="2787878"/>
            <a:ext cx="2999362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3" name="!!name1">
            <a:extLst>
              <a:ext uri="{FF2B5EF4-FFF2-40B4-BE49-F238E27FC236}">
                <a16:creationId xmlns:a16="http://schemas.microsoft.com/office/drawing/2014/main" id="{E2679D0D-758E-EBF3-7C03-FF184B4CD35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30539" y="2556668"/>
            <a:ext cx="2999362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25" name="!!img1">
            <a:extLst>
              <a:ext uri="{FF2B5EF4-FFF2-40B4-BE49-F238E27FC236}">
                <a16:creationId xmlns:a16="http://schemas.microsoft.com/office/drawing/2014/main" id="{FA02394B-A60A-45FE-A59C-71757CDE1D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85225" y="2556668"/>
            <a:ext cx="2215138" cy="22140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4" name="!!subtitle">
            <a:extLst>
              <a:ext uri="{FF2B5EF4-FFF2-40B4-BE49-F238E27FC236}">
                <a16:creationId xmlns:a16="http://schemas.microsoft.com/office/drawing/2014/main" id="{7B6226FC-4F9F-684D-8D14-0CBDADFFF9F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162100" y="684212"/>
            <a:ext cx="5345687" cy="1743076"/>
          </a:xfrm>
        </p:spPr>
        <p:txBody>
          <a:bodyPr anchor="t"/>
          <a:lstStyle>
            <a:lvl1pPr marL="0" indent="0"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6" name="!!title">
            <a:extLst>
              <a:ext uri="{FF2B5EF4-FFF2-40B4-BE49-F238E27FC236}">
                <a16:creationId xmlns:a16="http://schemas.microsoft.com/office/drawing/2014/main" id="{B37DA3EB-FE55-D968-6DBD-2B20BEB85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654843"/>
            <a:ext cx="4565651" cy="863374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3797 w 4591050"/>
              <a:gd name="connsiteY1" fmla="*/ 863345 h 864352"/>
              <a:gd name="connsiteX0" fmla="*/ 50972 w 4642022"/>
              <a:gd name="connsiteY0" fmla="*/ 0 h 865727"/>
              <a:gd name="connsiteX1" fmla="*/ 4642022 w 4642022"/>
              <a:gd name="connsiteY1" fmla="*/ 0 h 865727"/>
              <a:gd name="connsiteX2" fmla="*/ 4642022 w 4642022"/>
              <a:gd name="connsiteY2" fmla="*/ 863374 h 865727"/>
              <a:gd name="connsiteX3" fmla="*/ 50972 w 4642022"/>
              <a:gd name="connsiteY3" fmla="*/ 863374 h 865727"/>
              <a:gd name="connsiteX4" fmla="*/ 50972 w 4642022"/>
              <a:gd name="connsiteY4" fmla="*/ 0 h 865727"/>
              <a:gd name="connsiteX0" fmla="*/ 1993264 w 4642022"/>
              <a:gd name="connsiteY0" fmla="*/ 864352 h 865727"/>
              <a:gd name="connsiteX1" fmla="*/ 0 w 4642022"/>
              <a:gd name="connsiteY1" fmla="*/ 865727 h 865727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6 w 4591050"/>
              <a:gd name="connsiteY1" fmla="*/ 863346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1416" y="863346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wrap="square"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0AEE3A6C-C597-D24F-F5A4-B704350E354F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bild: </a:t>
            </a:r>
            <a:r>
              <a:rPr lang="sv-SE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Gå till fliken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</a:t>
            </a:r>
            <a:b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 klicka på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</a:t>
            </a:r>
            <a:endParaRPr lang="sv-SE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1AC4862-404C-27DA-5B2F-E267A56233B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6F925A35-3ACF-7E62-0752-9230287EDB8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030538" y="3363913"/>
            <a:ext cx="3000375" cy="280987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6" name="Platshållare för text 16">
            <a:extLst>
              <a:ext uri="{FF2B5EF4-FFF2-40B4-BE49-F238E27FC236}">
                <a16:creationId xmlns:a16="http://schemas.microsoft.com/office/drawing/2014/main" id="{9A562928-6FC5-986A-B0FD-DEF8ED55A4F7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516309" y="3363913"/>
            <a:ext cx="3000375" cy="280987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80172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EF1C0-890C-4377-B963-75D8B512D422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0" name="!!mail4">
            <a:extLst>
              <a:ext uri="{FF2B5EF4-FFF2-40B4-BE49-F238E27FC236}">
                <a16:creationId xmlns:a16="http://schemas.microsoft.com/office/drawing/2014/main" id="{F285E5D8-996F-6560-393B-DAC0895FE2B7}"/>
              </a:ext>
            </a:extLst>
          </p:cNvPr>
          <p:cNvSpPr>
            <a:spLocks noGrp="1"/>
          </p:cNvSpPr>
          <p:nvPr>
            <p:ph type="body" idx="74" hasCustomPrompt="1"/>
          </p:nvPr>
        </p:nvSpPr>
        <p:spPr>
          <a:xfrm>
            <a:off x="9465194" y="5045827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91" name="!!icon_mail4">
            <a:extLst>
              <a:ext uri="{FF2B5EF4-FFF2-40B4-BE49-F238E27FC236}">
                <a16:creationId xmlns:a16="http://schemas.microsoft.com/office/drawing/2014/main" id="{95E50494-4D1D-2FA9-64CA-512FC762FF8F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279739" y="5035307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92" name="!!tel4">
            <a:extLst>
              <a:ext uri="{FF2B5EF4-FFF2-40B4-BE49-F238E27FC236}">
                <a16:creationId xmlns:a16="http://schemas.microsoft.com/office/drawing/2014/main" id="{F7257E9A-C260-9EA9-AE42-A59BC3BAEC99}"/>
              </a:ext>
            </a:extLst>
          </p:cNvPr>
          <p:cNvSpPr>
            <a:spLocks noGrp="1"/>
          </p:cNvSpPr>
          <p:nvPr>
            <p:ph type="body" idx="76" hasCustomPrompt="1"/>
          </p:nvPr>
        </p:nvSpPr>
        <p:spPr>
          <a:xfrm>
            <a:off x="9465194" y="4872317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93" name="!!icon_tel4">
            <a:extLst>
              <a:ext uri="{FF2B5EF4-FFF2-40B4-BE49-F238E27FC236}">
                <a16:creationId xmlns:a16="http://schemas.microsoft.com/office/drawing/2014/main" id="{BD3511C1-C9B8-3101-BA31-14BBEA836572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9279739" y="4861797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94" name="!!title4">
            <a:extLst>
              <a:ext uri="{FF2B5EF4-FFF2-40B4-BE49-F238E27FC236}">
                <a16:creationId xmlns:a16="http://schemas.microsoft.com/office/drawing/2014/main" id="{4536A5B6-0818-9520-9363-34CFC3AC17F5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9289480" y="4663294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95" name="!!name4">
            <a:extLst>
              <a:ext uri="{FF2B5EF4-FFF2-40B4-BE49-F238E27FC236}">
                <a16:creationId xmlns:a16="http://schemas.microsoft.com/office/drawing/2014/main" id="{429F0F29-6106-0851-4DD7-ECEB7A2A23FF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9289480" y="4433880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96" name="!!img4">
            <a:extLst>
              <a:ext uri="{FF2B5EF4-FFF2-40B4-BE49-F238E27FC236}">
                <a16:creationId xmlns:a16="http://schemas.microsoft.com/office/drawing/2014/main" id="{B67D0424-6601-12E8-C390-E6AABB5B3EEF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7724775" y="4431506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98" name="!!mail3">
            <a:extLst>
              <a:ext uri="{FF2B5EF4-FFF2-40B4-BE49-F238E27FC236}">
                <a16:creationId xmlns:a16="http://schemas.microsoft.com/office/drawing/2014/main" id="{38F6E199-CFF4-9055-D382-C668C767EFA1}"/>
              </a:ext>
            </a:extLst>
          </p:cNvPr>
          <p:cNvSpPr>
            <a:spLocks noGrp="1"/>
          </p:cNvSpPr>
          <p:nvPr>
            <p:ph type="body" idx="82" hasCustomPrompt="1"/>
          </p:nvPr>
        </p:nvSpPr>
        <p:spPr>
          <a:xfrm>
            <a:off x="5553590" y="5045827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99" name="!!icon_mail3">
            <a:extLst>
              <a:ext uri="{FF2B5EF4-FFF2-40B4-BE49-F238E27FC236}">
                <a16:creationId xmlns:a16="http://schemas.microsoft.com/office/drawing/2014/main" id="{64960555-9825-14A7-7A82-3AA6F72FB5E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5368135" y="5035307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00" name="!!tel3">
            <a:extLst>
              <a:ext uri="{FF2B5EF4-FFF2-40B4-BE49-F238E27FC236}">
                <a16:creationId xmlns:a16="http://schemas.microsoft.com/office/drawing/2014/main" id="{E5B9C5A0-28A2-15C2-82D8-5B247630988B}"/>
              </a:ext>
            </a:extLst>
          </p:cNvPr>
          <p:cNvSpPr>
            <a:spLocks noGrp="1"/>
          </p:cNvSpPr>
          <p:nvPr>
            <p:ph type="body" idx="84" hasCustomPrompt="1"/>
          </p:nvPr>
        </p:nvSpPr>
        <p:spPr>
          <a:xfrm>
            <a:off x="5553590" y="4872317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01" name="!!icon_tel3">
            <a:extLst>
              <a:ext uri="{FF2B5EF4-FFF2-40B4-BE49-F238E27FC236}">
                <a16:creationId xmlns:a16="http://schemas.microsoft.com/office/drawing/2014/main" id="{34D3C333-81C6-0E31-BE72-D5F2481FDAEE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5368135" y="4861797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02" name="!!title3">
            <a:extLst>
              <a:ext uri="{FF2B5EF4-FFF2-40B4-BE49-F238E27FC236}">
                <a16:creationId xmlns:a16="http://schemas.microsoft.com/office/drawing/2014/main" id="{730B938D-EA42-F575-AA64-768B1FC657F2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5377876" y="4663294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03" name="!!name3">
            <a:extLst>
              <a:ext uri="{FF2B5EF4-FFF2-40B4-BE49-F238E27FC236}">
                <a16:creationId xmlns:a16="http://schemas.microsoft.com/office/drawing/2014/main" id="{176F32B3-FC1B-51D4-679E-45A46B9BDE6B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5377876" y="4433880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04" name="!!img3">
            <a:extLst>
              <a:ext uri="{FF2B5EF4-FFF2-40B4-BE49-F238E27FC236}">
                <a16:creationId xmlns:a16="http://schemas.microsoft.com/office/drawing/2014/main" id="{C6A5A890-A6E9-A050-6273-D855D77A19AC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3813175" y="4433093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3" name="!!mail2">
            <a:extLst>
              <a:ext uri="{FF2B5EF4-FFF2-40B4-BE49-F238E27FC236}">
                <a16:creationId xmlns:a16="http://schemas.microsoft.com/office/drawing/2014/main" id="{943986B1-6D69-32A2-0336-C290A982275A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9465194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46" name="!!icon_mail2">
            <a:extLst>
              <a:ext uri="{FF2B5EF4-FFF2-40B4-BE49-F238E27FC236}">
                <a16:creationId xmlns:a16="http://schemas.microsoft.com/office/drawing/2014/main" id="{9F0DD307-B322-8A80-7462-D8DB7E5AEAF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279739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42" name="!!tel2">
            <a:extLst>
              <a:ext uri="{FF2B5EF4-FFF2-40B4-BE49-F238E27FC236}">
                <a16:creationId xmlns:a16="http://schemas.microsoft.com/office/drawing/2014/main" id="{0CC948C0-5FED-29AA-C8B8-0910B7C9A9B3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65194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45" name="!!icon_tel2">
            <a:extLst>
              <a:ext uri="{FF2B5EF4-FFF2-40B4-BE49-F238E27FC236}">
                <a16:creationId xmlns:a16="http://schemas.microsoft.com/office/drawing/2014/main" id="{73E9F3D9-5257-904F-554F-02CC2BB3F9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279739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3" name="!!title2">
            <a:extLst>
              <a:ext uri="{FF2B5EF4-FFF2-40B4-BE49-F238E27FC236}">
                <a16:creationId xmlns:a16="http://schemas.microsoft.com/office/drawing/2014/main" id="{8CB5C025-3EED-6294-0E4E-6C4D6A0AA351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89480" y="2786076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0" name="!!name2">
            <a:extLst>
              <a:ext uri="{FF2B5EF4-FFF2-40B4-BE49-F238E27FC236}">
                <a16:creationId xmlns:a16="http://schemas.microsoft.com/office/drawing/2014/main" id="{8151A9EA-9D58-99B6-0F73-E83423351AD2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9289480" y="2556662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8" name="!!img2">
            <a:extLst>
              <a:ext uri="{FF2B5EF4-FFF2-40B4-BE49-F238E27FC236}">
                <a16:creationId xmlns:a16="http://schemas.microsoft.com/office/drawing/2014/main" id="{841FB33B-A8AD-6D6C-4A5C-E0311E374B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724775" y="2554288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6" name="!!mail1">
            <a:extLst>
              <a:ext uri="{FF2B5EF4-FFF2-40B4-BE49-F238E27FC236}">
                <a16:creationId xmlns:a16="http://schemas.microsoft.com/office/drawing/2014/main" id="{AE873AE5-05BD-EADF-BD34-D080F842EEDA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5553590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38" name="!!icon_mail1">
            <a:extLst>
              <a:ext uri="{FF2B5EF4-FFF2-40B4-BE49-F238E27FC236}">
                <a16:creationId xmlns:a16="http://schemas.microsoft.com/office/drawing/2014/main" id="{2C3543F1-F2E1-03AE-B903-95C82B1AEFE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368135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35" name="!!tel1">
            <a:extLst>
              <a:ext uri="{FF2B5EF4-FFF2-40B4-BE49-F238E27FC236}">
                <a16:creationId xmlns:a16="http://schemas.microsoft.com/office/drawing/2014/main" id="{FAF0C958-0229-6592-D4C9-7A4FC51C793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5553590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37" name="!!icon_tel1">
            <a:extLst>
              <a:ext uri="{FF2B5EF4-FFF2-40B4-BE49-F238E27FC236}">
                <a16:creationId xmlns:a16="http://schemas.microsoft.com/office/drawing/2014/main" id="{9F8FD303-FAA3-404C-F8CE-75BA75C0BAD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68135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9" name="!!title1">
            <a:extLst>
              <a:ext uri="{FF2B5EF4-FFF2-40B4-BE49-F238E27FC236}">
                <a16:creationId xmlns:a16="http://schemas.microsoft.com/office/drawing/2014/main" id="{43D6269F-63FF-F9A6-EE9B-EB3A7641BFC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377876" y="2786076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6" name="!!name1">
            <a:extLst>
              <a:ext uri="{FF2B5EF4-FFF2-40B4-BE49-F238E27FC236}">
                <a16:creationId xmlns:a16="http://schemas.microsoft.com/office/drawing/2014/main" id="{E896AF70-6498-7393-BC6B-B02A8FF005BA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377876" y="2556662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7" name="!!img1">
            <a:extLst>
              <a:ext uri="{FF2B5EF4-FFF2-40B4-BE49-F238E27FC236}">
                <a16:creationId xmlns:a16="http://schemas.microsoft.com/office/drawing/2014/main" id="{2BD849DB-DCC9-683C-B9E7-C5675F2C89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13175" y="255587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4" name="!!subtitle">
            <a:extLst>
              <a:ext uri="{FF2B5EF4-FFF2-40B4-BE49-F238E27FC236}">
                <a16:creationId xmlns:a16="http://schemas.microsoft.com/office/drawing/2014/main" id="{7B6226FC-4F9F-684D-8D14-0CBDADFFF9F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82626" y="2555874"/>
            <a:ext cx="2217740" cy="3617913"/>
          </a:xfrm>
        </p:spPr>
        <p:txBody>
          <a:bodyPr anchor="t"/>
          <a:lstStyle>
            <a:lvl1pPr marL="0" indent="0"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6" name="!!title">
            <a:extLst>
              <a:ext uri="{FF2B5EF4-FFF2-40B4-BE49-F238E27FC236}">
                <a16:creationId xmlns:a16="http://schemas.microsoft.com/office/drawing/2014/main" id="{9BAED37A-D5A7-4BB5-2E04-4E768DFCD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654843"/>
            <a:ext cx="4565651" cy="863374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3797 w 4591050"/>
              <a:gd name="connsiteY1" fmla="*/ 863345 h 864352"/>
              <a:gd name="connsiteX0" fmla="*/ 50972 w 4642022"/>
              <a:gd name="connsiteY0" fmla="*/ 0 h 865727"/>
              <a:gd name="connsiteX1" fmla="*/ 4642022 w 4642022"/>
              <a:gd name="connsiteY1" fmla="*/ 0 h 865727"/>
              <a:gd name="connsiteX2" fmla="*/ 4642022 w 4642022"/>
              <a:gd name="connsiteY2" fmla="*/ 863374 h 865727"/>
              <a:gd name="connsiteX3" fmla="*/ 50972 w 4642022"/>
              <a:gd name="connsiteY3" fmla="*/ 863374 h 865727"/>
              <a:gd name="connsiteX4" fmla="*/ 50972 w 4642022"/>
              <a:gd name="connsiteY4" fmla="*/ 0 h 865727"/>
              <a:gd name="connsiteX0" fmla="*/ 1993264 w 4642022"/>
              <a:gd name="connsiteY0" fmla="*/ 864352 h 865727"/>
              <a:gd name="connsiteX1" fmla="*/ 0 w 4642022"/>
              <a:gd name="connsiteY1" fmla="*/ 865727 h 865727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6 w 4591050"/>
              <a:gd name="connsiteY1" fmla="*/ 863346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1416" y="863346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wrap="square"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05" name="textruta 104">
            <a:extLst>
              <a:ext uri="{FF2B5EF4-FFF2-40B4-BE49-F238E27FC236}">
                <a16:creationId xmlns:a16="http://schemas.microsoft.com/office/drawing/2014/main" id="{0B359EF9-F688-8E22-77B9-FAEFFD29D946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bild: </a:t>
            </a:r>
            <a:r>
              <a:rPr lang="sv-SE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Gå till fliken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</a:t>
            </a:r>
            <a:b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 klicka på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</a:t>
            </a:r>
            <a:endParaRPr lang="sv-SE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6" name="Bildobjekt 105">
            <a:extLst>
              <a:ext uri="{FF2B5EF4-FFF2-40B4-BE49-F238E27FC236}">
                <a16:creationId xmlns:a16="http://schemas.microsoft.com/office/drawing/2014/main" id="{5FE80C4B-0889-B65F-6182-639DF45A69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5" name="Platshållare för text 16">
            <a:extLst>
              <a:ext uri="{FF2B5EF4-FFF2-40B4-BE49-F238E27FC236}">
                <a16:creationId xmlns:a16="http://schemas.microsoft.com/office/drawing/2014/main" id="{A8152881-46C8-50FB-D2D9-C8FCB12852A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377876" y="336391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339BAA5D-40DD-D59B-BCD5-CD059CEAC65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289480" y="336391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8" name="Platshållare för text 16">
            <a:extLst>
              <a:ext uri="{FF2B5EF4-FFF2-40B4-BE49-F238E27FC236}">
                <a16:creationId xmlns:a16="http://schemas.microsoft.com/office/drawing/2014/main" id="{1F6608D5-FD49-FCE6-4520-33D18EABD45F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5377876" y="523716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9" name="Platshållare för text 16">
            <a:extLst>
              <a:ext uri="{FF2B5EF4-FFF2-40B4-BE49-F238E27FC236}">
                <a16:creationId xmlns:a16="http://schemas.microsoft.com/office/drawing/2014/main" id="{6DA0DFD5-F8B1-F672-C682-1400070DF453}"/>
              </a:ext>
            </a:extLst>
          </p:cNvPr>
          <p:cNvSpPr>
            <a:spLocks noGrp="1"/>
          </p:cNvSpPr>
          <p:nvPr>
            <p:ph type="body" sz="quarter" idx="90"/>
          </p:nvPr>
        </p:nvSpPr>
        <p:spPr>
          <a:xfrm>
            <a:off x="9289480" y="523716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32904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F2BB7-B8A4-49D1-ABC6-AEE631E7E575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6" name="!!mail6">
            <a:extLst>
              <a:ext uri="{FF2B5EF4-FFF2-40B4-BE49-F238E27FC236}">
                <a16:creationId xmlns:a16="http://schemas.microsoft.com/office/drawing/2014/main" id="{D6FBE0A9-F801-7B8B-9CC6-87B3872AC401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9465194" y="504185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58" name="!!icon_mail6">
            <a:extLst>
              <a:ext uri="{FF2B5EF4-FFF2-40B4-BE49-F238E27FC236}">
                <a16:creationId xmlns:a16="http://schemas.microsoft.com/office/drawing/2014/main" id="{8C5C9C91-774A-3C21-5250-6E0F2F09F298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9279739" y="503133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55" name="!!tel6">
            <a:extLst>
              <a:ext uri="{FF2B5EF4-FFF2-40B4-BE49-F238E27FC236}">
                <a16:creationId xmlns:a16="http://schemas.microsoft.com/office/drawing/2014/main" id="{854C67E3-763E-3506-2183-2CA07D0D5E3B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9465194" y="486834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57" name="!!icon_tel6">
            <a:extLst>
              <a:ext uri="{FF2B5EF4-FFF2-40B4-BE49-F238E27FC236}">
                <a16:creationId xmlns:a16="http://schemas.microsoft.com/office/drawing/2014/main" id="{DC164C56-1D8E-3177-2596-A7CA6DCA8013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279739" y="485782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8" name="!!title6">
            <a:extLst>
              <a:ext uri="{FF2B5EF4-FFF2-40B4-BE49-F238E27FC236}">
                <a16:creationId xmlns:a16="http://schemas.microsoft.com/office/drawing/2014/main" id="{DBED6FD3-0259-5D0C-02D6-39E8C7A39A96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9289480" y="4658539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26" name="!!name6">
            <a:extLst>
              <a:ext uri="{FF2B5EF4-FFF2-40B4-BE49-F238E27FC236}">
                <a16:creationId xmlns:a16="http://schemas.microsoft.com/office/drawing/2014/main" id="{5C5BB2DA-5895-6C96-22C3-DF2E5CE13420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289480" y="4429125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2" name="!!img6">
            <a:extLst>
              <a:ext uri="{FF2B5EF4-FFF2-40B4-BE49-F238E27FC236}">
                <a16:creationId xmlns:a16="http://schemas.microsoft.com/office/drawing/2014/main" id="{76F9B2F6-F406-804E-E519-FFB97448C46D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724775" y="442912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50" name="!!mail5">
            <a:extLst>
              <a:ext uri="{FF2B5EF4-FFF2-40B4-BE49-F238E27FC236}">
                <a16:creationId xmlns:a16="http://schemas.microsoft.com/office/drawing/2014/main" id="{1F09276C-CBC1-0796-D927-F002A41D0E2B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5553590" y="504185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52" name="!!icon_mail5">
            <a:extLst>
              <a:ext uri="{FF2B5EF4-FFF2-40B4-BE49-F238E27FC236}">
                <a16:creationId xmlns:a16="http://schemas.microsoft.com/office/drawing/2014/main" id="{220A44EF-57CA-2269-A1F2-984F724DEDBD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368135" y="503133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49" name="!!tel5">
            <a:extLst>
              <a:ext uri="{FF2B5EF4-FFF2-40B4-BE49-F238E27FC236}">
                <a16:creationId xmlns:a16="http://schemas.microsoft.com/office/drawing/2014/main" id="{C962733C-7859-1C0D-AADC-5AB93E198376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5553590" y="486834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51" name="!!icon_tel5">
            <a:extLst>
              <a:ext uri="{FF2B5EF4-FFF2-40B4-BE49-F238E27FC236}">
                <a16:creationId xmlns:a16="http://schemas.microsoft.com/office/drawing/2014/main" id="{2999C3D4-1854-3888-3E54-2067599F797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368135" y="485782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2" name="!!title5">
            <a:extLst>
              <a:ext uri="{FF2B5EF4-FFF2-40B4-BE49-F238E27FC236}">
                <a16:creationId xmlns:a16="http://schemas.microsoft.com/office/drawing/2014/main" id="{59CCCC1A-AB96-7F5D-0B90-AF1F709AABAD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5377876" y="4658539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21" name="!!name5">
            <a:extLst>
              <a:ext uri="{FF2B5EF4-FFF2-40B4-BE49-F238E27FC236}">
                <a16:creationId xmlns:a16="http://schemas.microsoft.com/office/drawing/2014/main" id="{358B8BEE-AE06-285E-606F-12F44DA0E5F8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5377876" y="4429125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1" name="!!img5">
            <a:extLst>
              <a:ext uri="{FF2B5EF4-FFF2-40B4-BE49-F238E27FC236}">
                <a16:creationId xmlns:a16="http://schemas.microsoft.com/office/drawing/2014/main" id="{7955CE93-4F75-AE6E-C210-48D19A708E0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813175" y="4430712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43" name="!!mail4">
            <a:extLst>
              <a:ext uri="{FF2B5EF4-FFF2-40B4-BE49-F238E27FC236}">
                <a16:creationId xmlns:a16="http://schemas.microsoft.com/office/drawing/2014/main" id="{943986B1-6D69-32A2-0336-C290A982275A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9465194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46" name="!!icon_mail4">
            <a:extLst>
              <a:ext uri="{FF2B5EF4-FFF2-40B4-BE49-F238E27FC236}">
                <a16:creationId xmlns:a16="http://schemas.microsoft.com/office/drawing/2014/main" id="{9F0DD307-B322-8A80-7462-D8DB7E5AEAF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279739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42" name="!!tel4">
            <a:extLst>
              <a:ext uri="{FF2B5EF4-FFF2-40B4-BE49-F238E27FC236}">
                <a16:creationId xmlns:a16="http://schemas.microsoft.com/office/drawing/2014/main" id="{0CC948C0-5FED-29AA-C8B8-0910B7C9A9B3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9465194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45" name="!!icon_tel4">
            <a:extLst>
              <a:ext uri="{FF2B5EF4-FFF2-40B4-BE49-F238E27FC236}">
                <a16:creationId xmlns:a16="http://schemas.microsoft.com/office/drawing/2014/main" id="{73E9F3D9-5257-904F-554F-02CC2BB3F9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9279739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0" name="!!title4">
            <a:extLst>
              <a:ext uri="{FF2B5EF4-FFF2-40B4-BE49-F238E27FC236}">
                <a16:creationId xmlns:a16="http://schemas.microsoft.com/office/drawing/2014/main" id="{6A6CEC48-7FFC-6192-E80B-619B24EEC487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9289480" y="2786076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9" name="!!name4">
            <a:extLst>
              <a:ext uri="{FF2B5EF4-FFF2-40B4-BE49-F238E27FC236}">
                <a16:creationId xmlns:a16="http://schemas.microsoft.com/office/drawing/2014/main" id="{52FC0E18-ACDB-B3EF-ADAA-0CC8331670B1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9289480" y="2556662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8" name="!!img4">
            <a:extLst>
              <a:ext uri="{FF2B5EF4-FFF2-40B4-BE49-F238E27FC236}">
                <a16:creationId xmlns:a16="http://schemas.microsoft.com/office/drawing/2014/main" id="{841FB33B-A8AD-6D6C-4A5C-E0311E374B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724775" y="2554288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36" name="!!mail3">
            <a:extLst>
              <a:ext uri="{FF2B5EF4-FFF2-40B4-BE49-F238E27FC236}">
                <a16:creationId xmlns:a16="http://schemas.microsoft.com/office/drawing/2014/main" id="{AE873AE5-05BD-EADF-BD34-D080F842EEDA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5553590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38" name="!!icon_mail3">
            <a:extLst>
              <a:ext uri="{FF2B5EF4-FFF2-40B4-BE49-F238E27FC236}">
                <a16:creationId xmlns:a16="http://schemas.microsoft.com/office/drawing/2014/main" id="{2C3543F1-F2E1-03AE-B903-95C82B1AEFE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368135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35" name="!!tel3">
            <a:extLst>
              <a:ext uri="{FF2B5EF4-FFF2-40B4-BE49-F238E27FC236}">
                <a16:creationId xmlns:a16="http://schemas.microsoft.com/office/drawing/2014/main" id="{FAF0C958-0229-6592-D4C9-7A4FC51C7933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5553590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37" name="!!icon_tel3">
            <a:extLst>
              <a:ext uri="{FF2B5EF4-FFF2-40B4-BE49-F238E27FC236}">
                <a16:creationId xmlns:a16="http://schemas.microsoft.com/office/drawing/2014/main" id="{9F8FD303-FAA3-404C-F8CE-75BA75C0BAD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368135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4" name="!!title3">
            <a:extLst>
              <a:ext uri="{FF2B5EF4-FFF2-40B4-BE49-F238E27FC236}">
                <a16:creationId xmlns:a16="http://schemas.microsoft.com/office/drawing/2014/main" id="{F8D321E8-49BB-E203-9973-DE87456685F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5377876" y="2786076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3" name="!!name3">
            <a:extLst>
              <a:ext uri="{FF2B5EF4-FFF2-40B4-BE49-F238E27FC236}">
                <a16:creationId xmlns:a16="http://schemas.microsoft.com/office/drawing/2014/main" id="{746E598B-0CBC-40F8-5367-33D176F72E1D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5377876" y="2556662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7" name="!!img3">
            <a:extLst>
              <a:ext uri="{FF2B5EF4-FFF2-40B4-BE49-F238E27FC236}">
                <a16:creationId xmlns:a16="http://schemas.microsoft.com/office/drawing/2014/main" id="{2BD849DB-DCC9-683C-B9E7-C5675F2C89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13175" y="255587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0" name="!!mail2">
            <a:extLst>
              <a:ext uri="{FF2B5EF4-FFF2-40B4-BE49-F238E27FC236}">
                <a16:creationId xmlns:a16="http://schemas.microsoft.com/office/drawing/2014/main" id="{7CEFBC92-A6E7-82F8-61DD-024AA8787E78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9465194" y="1302432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32" name="!!icon_mail2">
            <a:extLst>
              <a:ext uri="{FF2B5EF4-FFF2-40B4-BE49-F238E27FC236}">
                <a16:creationId xmlns:a16="http://schemas.microsoft.com/office/drawing/2014/main" id="{D40EDC0D-1690-2D1C-11C6-6B44538F697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279739" y="1291912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9" name="!!tel2">
            <a:extLst>
              <a:ext uri="{FF2B5EF4-FFF2-40B4-BE49-F238E27FC236}">
                <a16:creationId xmlns:a16="http://schemas.microsoft.com/office/drawing/2014/main" id="{EB54249A-5478-6CD3-56EF-455C1A64393E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9465194" y="1128922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31" name="!!icon_tel2">
            <a:extLst>
              <a:ext uri="{FF2B5EF4-FFF2-40B4-BE49-F238E27FC236}">
                <a16:creationId xmlns:a16="http://schemas.microsoft.com/office/drawing/2014/main" id="{334F85C7-19F0-569F-F0C1-A7C4ACCDAD7C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79739" y="1118402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0" name="!!title2">
            <a:extLst>
              <a:ext uri="{FF2B5EF4-FFF2-40B4-BE49-F238E27FC236}">
                <a16:creationId xmlns:a16="http://schemas.microsoft.com/office/drawing/2014/main" id="{E299D1DF-D521-7EE1-347A-EE9655A2548B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9289480" y="919112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9" name="!!name2">
            <a:extLst>
              <a:ext uri="{FF2B5EF4-FFF2-40B4-BE49-F238E27FC236}">
                <a16:creationId xmlns:a16="http://schemas.microsoft.com/office/drawing/2014/main" id="{ABAFEAF9-6A2A-B25F-6FF9-C86B40B2875A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289480" y="689698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27" name="!!img2">
            <a:extLst>
              <a:ext uri="{FF2B5EF4-FFF2-40B4-BE49-F238E27FC236}">
                <a16:creationId xmlns:a16="http://schemas.microsoft.com/office/drawing/2014/main" id="{85C968ED-3430-1806-C891-2A87BDFF51B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24775" y="689698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!!tel1">
            <a:extLst>
              <a:ext uri="{FF2B5EF4-FFF2-40B4-BE49-F238E27FC236}">
                <a16:creationId xmlns:a16="http://schemas.microsoft.com/office/drawing/2014/main" id="{DA7D11AF-A538-B231-C750-0682A1254B46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5553590" y="1128922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5" name="!!mail1">
            <a:extLst>
              <a:ext uri="{FF2B5EF4-FFF2-40B4-BE49-F238E27FC236}">
                <a16:creationId xmlns:a16="http://schemas.microsoft.com/office/drawing/2014/main" id="{7EFC2D55-F26A-C36A-B5F1-BBD71F36B664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5553590" y="1302432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7" name="!!icon_tel1">
            <a:extLst>
              <a:ext uri="{FF2B5EF4-FFF2-40B4-BE49-F238E27FC236}">
                <a16:creationId xmlns:a16="http://schemas.microsoft.com/office/drawing/2014/main" id="{21B4DF86-CD34-FCDA-08B4-5A3A26F785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368135" y="1118402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8" name="!!icon_mail1">
            <a:extLst>
              <a:ext uri="{FF2B5EF4-FFF2-40B4-BE49-F238E27FC236}">
                <a16:creationId xmlns:a16="http://schemas.microsoft.com/office/drawing/2014/main" id="{55203011-38D6-C84D-FBE8-916946893378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368135" y="1291912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3" name="!!name1">
            <a:extLst>
              <a:ext uri="{FF2B5EF4-FFF2-40B4-BE49-F238E27FC236}">
                <a16:creationId xmlns:a16="http://schemas.microsoft.com/office/drawing/2014/main" id="{A8358A73-B813-6F62-1F0E-28A55FAB10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77876" y="689698"/>
            <a:ext cx="2216727" cy="215444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6" name="!!title1">
            <a:extLst>
              <a:ext uri="{FF2B5EF4-FFF2-40B4-BE49-F238E27FC236}">
                <a16:creationId xmlns:a16="http://schemas.microsoft.com/office/drawing/2014/main" id="{E5BDAE2D-EE09-5CC6-7500-67233AAD646B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377876" y="919112"/>
            <a:ext cx="2216727" cy="153888"/>
          </a:xfr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0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25" name="!!img1">
            <a:extLst>
              <a:ext uri="{FF2B5EF4-FFF2-40B4-BE49-F238E27FC236}">
                <a16:creationId xmlns:a16="http://schemas.microsoft.com/office/drawing/2014/main" id="{FA02394B-A60A-45FE-A59C-71757CDE1D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813175" y="69128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4" name="!!subtitle">
            <a:extLst>
              <a:ext uri="{FF2B5EF4-FFF2-40B4-BE49-F238E27FC236}">
                <a16:creationId xmlns:a16="http://schemas.microsoft.com/office/drawing/2014/main" id="{7B6226FC-4F9F-684D-8D14-0CBDADFFF9F7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682626" y="2555874"/>
            <a:ext cx="2217740" cy="3617913"/>
          </a:xfrm>
        </p:spPr>
        <p:txBody>
          <a:bodyPr anchor="t"/>
          <a:lstStyle>
            <a:lvl1pPr marL="0" indent="0"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16" name="!!title">
            <a:extLst>
              <a:ext uri="{FF2B5EF4-FFF2-40B4-BE49-F238E27FC236}">
                <a16:creationId xmlns:a16="http://schemas.microsoft.com/office/drawing/2014/main" id="{9BAED37A-D5A7-4BB5-2E04-4E768DFCD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654843"/>
            <a:ext cx="3000375" cy="1229628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3797 w 4591050"/>
              <a:gd name="connsiteY1" fmla="*/ 863345 h 864352"/>
              <a:gd name="connsiteX0" fmla="*/ 50972 w 4642022"/>
              <a:gd name="connsiteY0" fmla="*/ 0 h 865727"/>
              <a:gd name="connsiteX1" fmla="*/ 4642022 w 4642022"/>
              <a:gd name="connsiteY1" fmla="*/ 0 h 865727"/>
              <a:gd name="connsiteX2" fmla="*/ 4642022 w 4642022"/>
              <a:gd name="connsiteY2" fmla="*/ 863374 h 865727"/>
              <a:gd name="connsiteX3" fmla="*/ 50972 w 4642022"/>
              <a:gd name="connsiteY3" fmla="*/ 863374 h 865727"/>
              <a:gd name="connsiteX4" fmla="*/ 50972 w 4642022"/>
              <a:gd name="connsiteY4" fmla="*/ 0 h 865727"/>
              <a:gd name="connsiteX0" fmla="*/ 1993264 w 4642022"/>
              <a:gd name="connsiteY0" fmla="*/ 864352 h 865727"/>
              <a:gd name="connsiteX1" fmla="*/ 0 w 4642022"/>
              <a:gd name="connsiteY1" fmla="*/ 865727 h 865727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6 w 4591050"/>
              <a:gd name="connsiteY1" fmla="*/ 863346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1416" y="863346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wrap="square"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4" name="textruta 123">
            <a:extLst>
              <a:ext uri="{FF2B5EF4-FFF2-40B4-BE49-F238E27FC236}">
                <a16:creationId xmlns:a16="http://schemas.microsoft.com/office/drawing/2014/main" id="{4FCC026A-70F6-3B77-55B1-4D7F051DC7FB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bild: </a:t>
            </a:r>
            <a:r>
              <a:rPr lang="sv-SE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Gå till fliken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</a:t>
            </a:r>
            <a:b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 klicka på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</a:t>
            </a:r>
            <a:endParaRPr lang="sv-SE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5" name="Bildobjekt 124">
            <a:extLst>
              <a:ext uri="{FF2B5EF4-FFF2-40B4-BE49-F238E27FC236}">
                <a16:creationId xmlns:a16="http://schemas.microsoft.com/office/drawing/2014/main" id="{7504D270-9257-3B28-76D2-CE6D775ABB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61" name="Platshållare för text 16">
            <a:extLst>
              <a:ext uri="{FF2B5EF4-FFF2-40B4-BE49-F238E27FC236}">
                <a16:creationId xmlns:a16="http://schemas.microsoft.com/office/drawing/2014/main" id="{8D7C7C31-7EF4-7BB7-F01F-B5B110C457C1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5377876" y="336391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2" name="Platshållare för text 16">
            <a:extLst>
              <a:ext uri="{FF2B5EF4-FFF2-40B4-BE49-F238E27FC236}">
                <a16:creationId xmlns:a16="http://schemas.microsoft.com/office/drawing/2014/main" id="{A421CBCC-20E8-6B6C-89ED-FDA704D8557A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9289480" y="336391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3" name="Platshållare för text 16">
            <a:extLst>
              <a:ext uri="{FF2B5EF4-FFF2-40B4-BE49-F238E27FC236}">
                <a16:creationId xmlns:a16="http://schemas.microsoft.com/office/drawing/2014/main" id="{3A8628A8-C809-432A-B74D-A4FDB8F359A1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5377876" y="523716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4" name="Platshållare för text 16">
            <a:extLst>
              <a:ext uri="{FF2B5EF4-FFF2-40B4-BE49-F238E27FC236}">
                <a16:creationId xmlns:a16="http://schemas.microsoft.com/office/drawing/2014/main" id="{781A93F3-E0DC-5B26-6C1D-166AC3543313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9289480" y="5237163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5" name="Platshållare för text 16">
            <a:extLst>
              <a:ext uri="{FF2B5EF4-FFF2-40B4-BE49-F238E27FC236}">
                <a16:creationId xmlns:a16="http://schemas.microsoft.com/office/drawing/2014/main" id="{A8C64400-B8A5-AD29-B43E-CFF431E88484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5377876" y="1490415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6" name="Platshållare för text 16">
            <a:extLst>
              <a:ext uri="{FF2B5EF4-FFF2-40B4-BE49-F238E27FC236}">
                <a16:creationId xmlns:a16="http://schemas.microsoft.com/office/drawing/2014/main" id="{4B7770FB-D170-C8F1-F677-E35DDC0166F4}"/>
              </a:ext>
            </a:extLst>
          </p:cNvPr>
          <p:cNvSpPr>
            <a:spLocks noGrp="1"/>
          </p:cNvSpPr>
          <p:nvPr>
            <p:ph type="body" sz="quarter" idx="96"/>
          </p:nvPr>
        </p:nvSpPr>
        <p:spPr>
          <a:xfrm>
            <a:off x="9289480" y="1490415"/>
            <a:ext cx="2217600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000"/>
            </a:lvl2pPr>
            <a:lvl3pPr>
              <a:spcAft>
                <a:spcPts val="300"/>
              </a:spcAft>
              <a:defRPr sz="1000"/>
            </a:lvl3pPr>
            <a:lvl4pPr>
              <a:spcAft>
                <a:spcPts val="300"/>
              </a:spcAft>
              <a:defRPr sz="1000"/>
            </a:lvl4pPr>
            <a:lvl5pPr>
              <a:spcAft>
                <a:spcPts val="300"/>
              </a:spcAft>
              <a:defRPr sz="1000"/>
            </a:lvl5pPr>
            <a:lvl6pPr>
              <a:spcBef>
                <a:spcPts val="300"/>
              </a:spcBef>
              <a:spcAft>
                <a:spcPts val="300"/>
              </a:spcAft>
              <a:defRPr sz="1200"/>
            </a:lvl6pPr>
            <a:lvl7pPr>
              <a:spcBef>
                <a:spcPts val="300"/>
              </a:spcBef>
              <a:spcAft>
                <a:spcPts val="300"/>
              </a:spcAft>
              <a:defRPr sz="12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2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26508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x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4788D3-110F-4D53-8505-34F4DF701126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91" name="!!mail8">
            <a:extLst>
              <a:ext uri="{FF2B5EF4-FFF2-40B4-BE49-F238E27FC236}">
                <a16:creationId xmlns:a16="http://schemas.microsoft.com/office/drawing/2014/main" id="{2A781142-8ECB-9774-D1A4-274E8301A3E0}"/>
              </a:ext>
            </a:extLst>
          </p:cNvPr>
          <p:cNvSpPr>
            <a:spLocks noGrp="1"/>
          </p:cNvSpPr>
          <p:nvPr>
            <p:ph type="body" idx="106" hasCustomPrompt="1"/>
          </p:nvPr>
        </p:nvSpPr>
        <p:spPr>
          <a:xfrm>
            <a:off x="2424628" y="504185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92" name="!!icon_mail8">
            <a:extLst>
              <a:ext uri="{FF2B5EF4-FFF2-40B4-BE49-F238E27FC236}">
                <a16:creationId xmlns:a16="http://schemas.microsoft.com/office/drawing/2014/main" id="{5DA5FA3C-64DC-1761-D160-28A297CBDFC6}"/>
              </a:ext>
            </a:extLst>
          </p:cNvPr>
          <p:cNvSpPr>
            <a:spLocks noGrp="1"/>
          </p:cNvSpPr>
          <p:nvPr>
            <p:ph type="body" sz="quarter" idx="107" hasCustomPrompt="1"/>
          </p:nvPr>
        </p:nvSpPr>
        <p:spPr>
          <a:xfrm>
            <a:off x="2239173" y="503133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93" name="!!tel8">
            <a:extLst>
              <a:ext uri="{FF2B5EF4-FFF2-40B4-BE49-F238E27FC236}">
                <a16:creationId xmlns:a16="http://schemas.microsoft.com/office/drawing/2014/main" id="{A43014EF-059F-F3C9-6CDE-51246C77DE0F}"/>
              </a:ext>
            </a:extLst>
          </p:cNvPr>
          <p:cNvSpPr>
            <a:spLocks noGrp="1"/>
          </p:cNvSpPr>
          <p:nvPr>
            <p:ph type="body" idx="108" hasCustomPrompt="1"/>
          </p:nvPr>
        </p:nvSpPr>
        <p:spPr>
          <a:xfrm>
            <a:off x="2424628" y="486834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94" name="!!icon_tel8">
            <a:extLst>
              <a:ext uri="{FF2B5EF4-FFF2-40B4-BE49-F238E27FC236}">
                <a16:creationId xmlns:a16="http://schemas.microsoft.com/office/drawing/2014/main" id="{93EEF821-03D3-6A14-64BF-61ED6AF00D0E}"/>
              </a:ext>
            </a:extLst>
          </p:cNvPr>
          <p:cNvSpPr>
            <a:spLocks noGrp="1"/>
          </p:cNvSpPr>
          <p:nvPr>
            <p:ph type="body" sz="quarter" idx="109" hasCustomPrompt="1"/>
          </p:nvPr>
        </p:nvSpPr>
        <p:spPr>
          <a:xfrm>
            <a:off x="2239173" y="485782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95" name="!!title8">
            <a:extLst>
              <a:ext uri="{FF2B5EF4-FFF2-40B4-BE49-F238E27FC236}">
                <a16:creationId xmlns:a16="http://schemas.microsoft.com/office/drawing/2014/main" id="{E51E7EF6-5FF9-2C3A-73E6-046781B8FB89}"/>
              </a:ext>
            </a:extLst>
          </p:cNvPr>
          <p:cNvSpPr>
            <a:spLocks noGrp="1"/>
          </p:cNvSpPr>
          <p:nvPr>
            <p:ph type="body" sz="quarter" idx="110" hasCustomPrompt="1"/>
          </p:nvPr>
        </p:nvSpPr>
        <p:spPr>
          <a:xfrm>
            <a:off x="2248914" y="4658539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96" name="!!name8">
            <a:extLst>
              <a:ext uri="{FF2B5EF4-FFF2-40B4-BE49-F238E27FC236}">
                <a16:creationId xmlns:a16="http://schemas.microsoft.com/office/drawing/2014/main" id="{0692EAF8-42FA-50E0-F753-A914C249128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2248914" y="4429125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97" name="!!img8">
            <a:extLst>
              <a:ext uri="{FF2B5EF4-FFF2-40B4-BE49-F238E27FC236}">
                <a16:creationId xmlns:a16="http://schemas.microsoft.com/office/drawing/2014/main" id="{3A5B594A-B6AF-3596-04CF-884EFF1B409D}"/>
              </a:ext>
            </a:extLst>
          </p:cNvPr>
          <p:cNvSpPr>
            <a:spLocks noGrp="1"/>
          </p:cNvSpPr>
          <p:nvPr>
            <p:ph type="pic" sz="quarter" idx="112"/>
          </p:nvPr>
        </p:nvSpPr>
        <p:spPr>
          <a:xfrm>
            <a:off x="684213" y="4430712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99" name="!!mail7">
            <a:extLst>
              <a:ext uri="{FF2B5EF4-FFF2-40B4-BE49-F238E27FC236}">
                <a16:creationId xmlns:a16="http://schemas.microsoft.com/office/drawing/2014/main" id="{44A3B1F7-07DE-8303-FF23-2EAAD7696C63}"/>
              </a:ext>
            </a:extLst>
          </p:cNvPr>
          <p:cNvSpPr>
            <a:spLocks noGrp="1"/>
          </p:cNvSpPr>
          <p:nvPr>
            <p:ph type="body" idx="114" hasCustomPrompt="1"/>
          </p:nvPr>
        </p:nvSpPr>
        <p:spPr>
          <a:xfrm>
            <a:off x="2424628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200" name="!!icon_mail7">
            <a:extLst>
              <a:ext uri="{FF2B5EF4-FFF2-40B4-BE49-F238E27FC236}">
                <a16:creationId xmlns:a16="http://schemas.microsoft.com/office/drawing/2014/main" id="{2AF16B67-8123-8292-8F2B-A79A0A767E46}"/>
              </a:ext>
            </a:extLst>
          </p:cNvPr>
          <p:cNvSpPr>
            <a:spLocks noGrp="1"/>
          </p:cNvSpPr>
          <p:nvPr>
            <p:ph type="body" sz="quarter" idx="115" hasCustomPrompt="1"/>
          </p:nvPr>
        </p:nvSpPr>
        <p:spPr>
          <a:xfrm>
            <a:off x="2239173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01" name="!!tel7">
            <a:extLst>
              <a:ext uri="{FF2B5EF4-FFF2-40B4-BE49-F238E27FC236}">
                <a16:creationId xmlns:a16="http://schemas.microsoft.com/office/drawing/2014/main" id="{956742EE-6915-F5CA-24F4-361CC0FB69B4}"/>
              </a:ext>
            </a:extLst>
          </p:cNvPr>
          <p:cNvSpPr>
            <a:spLocks noGrp="1"/>
          </p:cNvSpPr>
          <p:nvPr>
            <p:ph type="body" idx="116" hasCustomPrompt="1"/>
          </p:nvPr>
        </p:nvSpPr>
        <p:spPr>
          <a:xfrm>
            <a:off x="2424628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202" name="!!icon_tel7">
            <a:extLst>
              <a:ext uri="{FF2B5EF4-FFF2-40B4-BE49-F238E27FC236}">
                <a16:creationId xmlns:a16="http://schemas.microsoft.com/office/drawing/2014/main" id="{D1C4A973-EFC3-666C-FD81-D7C49BCD8D6B}"/>
              </a:ext>
            </a:extLst>
          </p:cNvPr>
          <p:cNvSpPr>
            <a:spLocks noGrp="1"/>
          </p:cNvSpPr>
          <p:nvPr>
            <p:ph type="body" sz="quarter" idx="117" hasCustomPrompt="1"/>
          </p:nvPr>
        </p:nvSpPr>
        <p:spPr>
          <a:xfrm>
            <a:off x="2239173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203" name="!!title7">
            <a:extLst>
              <a:ext uri="{FF2B5EF4-FFF2-40B4-BE49-F238E27FC236}">
                <a16:creationId xmlns:a16="http://schemas.microsoft.com/office/drawing/2014/main" id="{B31EE6F4-2576-811B-778F-9661733CDEF8}"/>
              </a:ext>
            </a:extLst>
          </p:cNvPr>
          <p:cNvSpPr>
            <a:spLocks noGrp="1"/>
          </p:cNvSpPr>
          <p:nvPr>
            <p:ph type="body" sz="quarter" idx="118" hasCustomPrompt="1"/>
          </p:nvPr>
        </p:nvSpPr>
        <p:spPr>
          <a:xfrm>
            <a:off x="2248914" y="2786076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204" name="!!name7">
            <a:extLst>
              <a:ext uri="{FF2B5EF4-FFF2-40B4-BE49-F238E27FC236}">
                <a16:creationId xmlns:a16="http://schemas.microsoft.com/office/drawing/2014/main" id="{FB1DB993-DC50-B84C-FC42-34E5B5CB00FD}"/>
              </a:ext>
            </a:extLst>
          </p:cNvPr>
          <p:cNvSpPr>
            <a:spLocks noGrp="1"/>
          </p:cNvSpPr>
          <p:nvPr>
            <p:ph type="body" sz="quarter" idx="119" hasCustomPrompt="1"/>
          </p:nvPr>
        </p:nvSpPr>
        <p:spPr>
          <a:xfrm>
            <a:off x="2248914" y="2556662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205" name="!!img7">
            <a:extLst>
              <a:ext uri="{FF2B5EF4-FFF2-40B4-BE49-F238E27FC236}">
                <a16:creationId xmlns:a16="http://schemas.microsoft.com/office/drawing/2014/main" id="{F1384B4D-83E7-4A54-A5E5-FA73A3C3F3A1}"/>
              </a:ext>
            </a:extLst>
          </p:cNvPr>
          <p:cNvSpPr>
            <a:spLocks noGrp="1"/>
          </p:cNvSpPr>
          <p:nvPr>
            <p:ph type="pic" sz="quarter" idx="120"/>
          </p:nvPr>
        </p:nvSpPr>
        <p:spPr>
          <a:xfrm>
            <a:off x="684213" y="255587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1" name="!!title">
            <a:extLst>
              <a:ext uri="{FF2B5EF4-FFF2-40B4-BE49-F238E27FC236}">
                <a16:creationId xmlns:a16="http://schemas.microsoft.com/office/drawing/2014/main" id="{F62FE8E1-2286-B947-20AE-DE40AD32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654843"/>
            <a:ext cx="3000376" cy="1229628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3797 w 4591050"/>
              <a:gd name="connsiteY1" fmla="*/ 863345 h 864352"/>
              <a:gd name="connsiteX0" fmla="*/ 50972 w 4642022"/>
              <a:gd name="connsiteY0" fmla="*/ 0 h 865727"/>
              <a:gd name="connsiteX1" fmla="*/ 4642022 w 4642022"/>
              <a:gd name="connsiteY1" fmla="*/ 0 h 865727"/>
              <a:gd name="connsiteX2" fmla="*/ 4642022 w 4642022"/>
              <a:gd name="connsiteY2" fmla="*/ 863374 h 865727"/>
              <a:gd name="connsiteX3" fmla="*/ 50972 w 4642022"/>
              <a:gd name="connsiteY3" fmla="*/ 863374 h 865727"/>
              <a:gd name="connsiteX4" fmla="*/ 50972 w 4642022"/>
              <a:gd name="connsiteY4" fmla="*/ 0 h 865727"/>
              <a:gd name="connsiteX0" fmla="*/ 1993264 w 4642022"/>
              <a:gd name="connsiteY0" fmla="*/ 864352 h 865727"/>
              <a:gd name="connsiteX1" fmla="*/ 0 w 4642022"/>
              <a:gd name="connsiteY1" fmla="*/ 865727 h 865727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6 w 4591050"/>
              <a:gd name="connsiteY1" fmla="*/ 863346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1416" y="863346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wrap="square"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43" name="!!mail6">
            <a:extLst>
              <a:ext uri="{FF2B5EF4-FFF2-40B4-BE49-F238E27FC236}">
                <a16:creationId xmlns:a16="http://schemas.microsoft.com/office/drawing/2014/main" id="{97599D08-A2DA-603F-0BD7-653C967B8996}"/>
              </a:ext>
            </a:extLst>
          </p:cNvPr>
          <p:cNvSpPr>
            <a:spLocks noGrp="1"/>
          </p:cNvSpPr>
          <p:nvPr>
            <p:ph type="body" idx="61" hasCustomPrompt="1"/>
          </p:nvPr>
        </p:nvSpPr>
        <p:spPr>
          <a:xfrm>
            <a:off x="10247832" y="504185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44" name="!!icon_mail6">
            <a:extLst>
              <a:ext uri="{FF2B5EF4-FFF2-40B4-BE49-F238E27FC236}">
                <a16:creationId xmlns:a16="http://schemas.microsoft.com/office/drawing/2014/main" id="{0E37B205-453A-FB24-8062-82EE6F3F25E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10062377" y="503133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45" name="!!tel6">
            <a:extLst>
              <a:ext uri="{FF2B5EF4-FFF2-40B4-BE49-F238E27FC236}">
                <a16:creationId xmlns:a16="http://schemas.microsoft.com/office/drawing/2014/main" id="{C864EAB3-7ABE-8C5E-B61B-E56DD72AB77A}"/>
              </a:ext>
            </a:extLst>
          </p:cNvPr>
          <p:cNvSpPr>
            <a:spLocks noGrp="1"/>
          </p:cNvSpPr>
          <p:nvPr>
            <p:ph type="body" idx="60" hasCustomPrompt="1"/>
          </p:nvPr>
        </p:nvSpPr>
        <p:spPr>
          <a:xfrm>
            <a:off x="10247832" y="486834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46" name="!!icon_tel6">
            <a:extLst>
              <a:ext uri="{FF2B5EF4-FFF2-40B4-BE49-F238E27FC236}">
                <a16:creationId xmlns:a16="http://schemas.microsoft.com/office/drawing/2014/main" id="{7A559511-9436-96B2-1B36-8B26E95197E5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10062377" y="485782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47" name="!!title6">
            <a:extLst>
              <a:ext uri="{FF2B5EF4-FFF2-40B4-BE49-F238E27FC236}">
                <a16:creationId xmlns:a16="http://schemas.microsoft.com/office/drawing/2014/main" id="{8B10CFCE-DA9B-24DA-8C86-D82495A70D1F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0072118" y="4658539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48" name="!!name6">
            <a:extLst>
              <a:ext uri="{FF2B5EF4-FFF2-40B4-BE49-F238E27FC236}">
                <a16:creationId xmlns:a16="http://schemas.microsoft.com/office/drawing/2014/main" id="{07656B88-8EA9-4E31-F44A-E8A0A06AEE14}"/>
              </a:ext>
            </a:extLst>
          </p:cNvPr>
          <p:cNvSpPr>
            <a:spLocks noGrp="1"/>
          </p:cNvSpPr>
          <p:nvPr>
            <p:ph type="body" sz="quarter" idx="99" hasCustomPrompt="1"/>
          </p:nvPr>
        </p:nvSpPr>
        <p:spPr>
          <a:xfrm>
            <a:off x="10072118" y="4429125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49" name="!!img6">
            <a:extLst>
              <a:ext uri="{FF2B5EF4-FFF2-40B4-BE49-F238E27FC236}">
                <a16:creationId xmlns:a16="http://schemas.microsoft.com/office/drawing/2014/main" id="{2514E44A-EACC-3E59-A057-46B679192972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8507413" y="442912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51" name="!!mail5">
            <a:extLst>
              <a:ext uri="{FF2B5EF4-FFF2-40B4-BE49-F238E27FC236}">
                <a16:creationId xmlns:a16="http://schemas.microsoft.com/office/drawing/2014/main" id="{F929683D-73BA-34EC-1B15-78EE44B20D48}"/>
              </a:ext>
            </a:extLst>
          </p:cNvPr>
          <p:cNvSpPr>
            <a:spLocks noGrp="1"/>
          </p:cNvSpPr>
          <p:nvPr>
            <p:ph type="body" idx="55" hasCustomPrompt="1"/>
          </p:nvPr>
        </p:nvSpPr>
        <p:spPr>
          <a:xfrm>
            <a:off x="6336228" y="504185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52" name="!!icon_mail5">
            <a:extLst>
              <a:ext uri="{FF2B5EF4-FFF2-40B4-BE49-F238E27FC236}">
                <a16:creationId xmlns:a16="http://schemas.microsoft.com/office/drawing/2014/main" id="{F0D73E3A-B1E6-668C-21D9-AA6672AA08A4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150773" y="503133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53" name="!!tel5">
            <a:extLst>
              <a:ext uri="{FF2B5EF4-FFF2-40B4-BE49-F238E27FC236}">
                <a16:creationId xmlns:a16="http://schemas.microsoft.com/office/drawing/2014/main" id="{2E0B6B2D-0AED-748E-EA5D-65F1EB714917}"/>
              </a:ext>
            </a:extLst>
          </p:cNvPr>
          <p:cNvSpPr>
            <a:spLocks noGrp="1"/>
          </p:cNvSpPr>
          <p:nvPr>
            <p:ph type="body" idx="54" hasCustomPrompt="1"/>
          </p:nvPr>
        </p:nvSpPr>
        <p:spPr>
          <a:xfrm>
            <a:off x="6336228" y="486834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54" name="!!icon_tel5">
            <a:extLst>
              <a:ext uri="{FF2B5EF4-FFF2-40B4-BE49-F238E27FC236}">
                <a16:creationId xmlns:a16="http://schemas.microsoft.com/office/drawing/2014/main" id="{01602BC6-7F86-8AD4-3D54-1DA87C1DDB8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150773" y="485782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55" name="!!title5">
            <a:extLst>
              <a:ext uri="{FF2B5EF4-FFF2-40B4-BE49-F238E27FC236}">
                <a16:creationId xmlns:a16="http://schemas.microsoft.com/office/drawing/2014/main" id="{D4FCCB0C-FA9E-5BDB-D85A-E2D4F7330678}"/>
              </a:ext>
            </a:extLst>
          </p:cNvPr>
          <p:cNvSpPr>
            <a:spLocks noGrp="1"/>
          </p:cNvSpPr>
          <p:nvPr>
            <p:ph type="body" sz="quarter" idx="100" hasCustomPrompt="1"/>
          </p:nvPr>
        </p:nvSpPr>
        <p:spPr>
          <a:xfrm>
            <a:off x="6160514" y="4658539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56" name="!!name5">
            <a:extLst>
              <a:ext uri="{FF2B5EF4-FFF2-40B4-BE49-F238E27FC236}">
                <a16:creationId xmlns:a16="http://schemas.microsoft.com/office/drawing/2014/main" id="{0F4648E4-218B-162E-6C48-2A715D6DB7EF}"/>
              </a:ext>
            </a:extLst>
          </p:cNvPr>
          <p:cNvSpPr>
            <a:spLocks noGrp="1"/>
          </p:cNvSpPr>
          <p:nvPr>
            <p:ph type="body" sz="quarter" idx="101" hasCustomPrompt="1"/>
          </p:nvPr>
        </p:nvSpPr>
        <p:spPr>
          <a:xfrm>
            <a:off x="6160514" y="4429125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57" name="!!img5">
            <a:extLst>
              <a:ext uri="{FF2B5EF4-FFF2-40B4-BE49-F238E27FC236}">
                <a16:creationId xmlns:a16="http://schemas.microsoft.com/office/drawing/2014/main" id="{009FE6CC-1BAE-DD48-3937-8B87075D6F2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95813" y="4430712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9" name="!!mail4">
            <a:extLst>
              <a:ext uri="{FF2B5EF4-FFF2-40B4-BE49-F238E27FC236}">
                <a16:creationId xmlns:a16="http://schemas.microsoft.com/office/drawing/2014/main" id="{D6611E15-AE30-8E3A-9DE4-2A5373A60ECC}"/>
              </a:ext>
            </a:extLst>
          </p:cNvPr>
          <p:cNvSpPr>
            <a:spLocks noGrp="1"/>
          </p:cNvSpPr>
          <p:nvPr>
            <p:ph type="body" idx="49" hasCustomPrompt="1"/>
          </p:nvPr>
        </p:nvSpPr>
        <p:spPr>
          <a:xfrm>
            <a:off x="10247832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60" name="!!icon_mail4">
            <a:extLst>
              <a:ext uri="{FF2B5EF4-FFF2-40B4-BE49-F238E27FC236}">
                <a16:creationId xmlns:a16="http://schemas.microsoft.com/office/drawing/2014/main" id="{F0D3E29E-F1E7-4D60-35CD-39FC57566F9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062377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61" name="!!tel4">
            <a:extLst>
              <a:ext uri="{FF2B5EF4-FFF2-40B4-BE49-F238E27FC236}">
                <a16:creationId xmlns:a16="http://schemas.microsoft.com/office/drawing/2014/main" id="{87475BD2-970B-9F64-84CD-B8742F5FAB40}"/>
              </a:ext>
            </a:extLst>
          </p:cNvPr>
          <p:cNvSpPr>
            <a:spLocks noGrp="1"/>
          </p:cNvSpPr>
          <p:nvPr>
            <p:ph type="body" idx="48" hasCustomPrompt="1"/>
          </p:nvPr>
        </p:nvSpPr>
        <p:spPr>
          <a:xfrm>
            <a:off x="10247832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62" name="!!icon_tel4">
            <a:extLst>
              <a:ext uri="{FF2B5EF4-FFF2-40B4-BE49-F238E27FC236}">
                <a16:creationId xmlns:a16="http://schemas.microsoft.com/office/drawing/2014/main" id="{31275B95-3167-94CE-47A9-B64CD7DD782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0062377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63" name="!!title4">
            <a:extLst>
              <a:ext uri="{FF2B5EF4-FFF2-40B4-BE49-F238E27FC236}">
                <a16:creationId xmlns:a16="http://schemas.microsoft.com/office/drawing/2014/main" id="{0790B8C2-5D29-69C8-1B7D-75AA507E972C}"/>
              </a:ext>
            </a:extLst>
          </p:cNvPr>
          <p:cNvSpPr>
            <a:spLocks noGrp="1"/>
          </p:cNvSpPr>
          <p:nvPr>
            <p:ph type="body" sz="quarter" idx="102" hasCustomPrompt="1"/>
          </p:nvPr>
        </p:nvSpPr>
        <p:spPr>
          <a:xfrm>
            <a:off x="10072118" y="2786076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64" name="!!name4">
            <a:extLst>
              <a:ext uri="{FF2B5EF4-FFF2-40B4-BE49-F238E27FC236}">
                <a16:creationId xmlns:a16="http://schemas.microsoft.com/office/drawing/2014/main" id="{A3F701F0-07F5-2A1D-D9FD-F2C62255E637}"/>
              </a:ext>
            </a:extLst>
          </p:cNvPr>
          <p:cNvSpPr>
            <a:spLocks noGrp="1"/>
          </p:cNvSpPr>
          <p:nvPr>
            <p:ph type="body" sz="quarter" idx="103" hasCustomPrompt="1"/>
          </p:nvPr>
        </p:nvSpPr>
        <p:spPr>
          <a:xfrm>
            <a:off x="10072118" y="2556662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65" name="!!img4">
            <a:extLst>
              <a:ext uri="{FF2B5EF4-FFF2-40B4-BE49-F238E27FC236}">
                <a16:creationId xmlns:a16="http://schemas.microsoft.com/office/drawing/2014/main" id="{545AE3F5-FAA4-A738-E504-D4E5546B87C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507413" y="2554288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67" name="!!mail3">
            <a:extLst>
              <a:ext uri="{FF2B5EF4-FFF2-40B4-BE49-F238E27FC236}">
                <a16:creationId xmlns:a16="http://schemas.microsoft.com/office/drawing/2014/main" id="{7FB2F422-B765-1AA3-9288-9E076B647BBF}"/>
              </a:ext>
            </a:extLst>
          </p:cNvPr>
          <p:cNvSpPr>
            <a:spLocks noGrp="1"/>
          </p:cNvSpPr>
          <p:nvPr>
            <p:ph type="body" idx="43" hasCustomPrompt="1"/>
          </p:nvPr>
        </p:nvSpPr>
        <p:spPr>
          <a:xfrm>
            <a:off x="6336228" y="3168609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68" name="!!icon_mail3">
            <a:extLst>
              <a:ext uri="{FF2B5EF4-FFF2-40B4-BE49-F238E27FC236}">
                <a16:creationId xmlns:a16="http://schemas.microsoft.com/office/drawing/2014/main" id="{88337609-1F9D-66DA-87F9-F403C5135BF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0773" y="3158089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69" name="!!tel3">
            <a:extLst>
              <a:ext uri="{FF2B5EF4-FFF2-40B4-BE49-F238E27FC236}">
                <a16:creationId xmlns:a16="http://schemas.microsoft.com/office/drawing/2014/main" id="{95703A07-E16E-2F26-F157-80FF183ECBD0}"/>
              </a:ext>
            </a:extLst>
          </p:cNvPr>
          <p:cNvSpPr>
            <a:spLocks noGrp="1"/>
          </p:cNvSpPr>
          <p:nvPr>
            <p:ph type="body" idx="42" hasCustomPrompt="1"/>
          </p:nvPr>
        </p:nvSpPr>
        <p:spPr>
          <a:xfrm>
            <a:off x="6336228" y="2995099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70" name="!!icon_tel3">
            <a:extLst>
              <a:ext uri="{FF2B5EF4-FFF2-40B4-BE49-F238E27FC236}">
                <a16:creationId xmlns:a16="http://schemas.microsoft.com/office/drawing/2014/main" id="{8F49A7D0-57D6-3239-A803-EA2DF860241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50773" y="2984579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71" name="!!title3">
            <a:extLst>
              <a:ext uri="{FF2B5EF4-FFF2-40B4-BE49-F238E27FC236}">
                <a16:creationId xmlns:a16="http://schemas.microsoft.com/office/drawing/2014/main" id="{0F914451-C9BC-F778-BB0B-DA3831D4F366}"/>
              </a:ext>
            </a:extLst>
          </p:cNvPr>
          <p:cNvSpPr>
            <a:spLocks noGrp="1"/>
          </p:cNvSpPr>
          <p:nvPr>
            <p:ph type="body" sz="quarter" idx="104" hasCustomPrompt="1"/>
          </p:nvPr>
        </p:nvSpPr>
        <p:spPr>
          <a:xfrm>
            <a:off x="6160514" y="2786076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72" name="!!name3">
            <a:extLst>
              <a:ext uri="{FF2B5EF4-FFF2-40B4-BE49-F238E27FC236}">
                <a16:creationId xmlns:a16="http://schemas.microsoft.com/office/drawing/2014/main" id="{E90183D6-80C2-816D-D4F3-50B11A610EC2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6160514" y="2556662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73" name="!!img3">
            <a:extLst>
              <a:ext uri="{FF2B5EF4-FFF2-40B4-BE49-F238E27FC236}">
                <a16:creationId xmlns:a16="http://schemas.microsoft.com/office/drawing/2014/main" id="{319F5685-98BE-9943-875A-8D246FA52BE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95813" y="255587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75" name="!!mail2">
            <a:extLst>
              <a:ext uri="{FF2B5EF4-FFF2-40B4-BE49-F238E27FC236}">
                <a16:creationId xmlns:a16="http://schemas.microsoft.com/office/drawing/2014/main" id="{E6A46856-2834-1A68-7312-0DD36C0260EE}"/>
              </a:ext>
            </a:extLst>
          </p:cNvPr>
          <p:cNvSpPr>
            <a:spLocks noGrp="1"/>
          </p:cNvSpPr>
          <p:nvPr>
            <p:ph type="body" idx="37" hasCustomPrompt="1"/>
          </p:nvPr>
        </p:nvSpPr>
        <p:spPr>
          <a:xfrm>
            <a:off x="10247832" y="1302432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76" name="!!icon_mail2">
            <a:extLst>
              <a:ext uri="{FF2B5EF4-FFF2-40B4-BE49-F238E27FC236}">
                <a16:creationId xmlns:a16="http://schemas.microsoft.com/office/drawing/2014/main" id="{E00B7CEE-C96B-B204-0451-E5912620C95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62377" y="1291912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77" name="!!tel2">
            <a:extLst>
              <a:ext uri="{FF2B5EF4-FFF2-40B4-BE49-F238E27FC236}">
                <a16:creationId xmlns:a16="http://schemas.microsoft.com/office/drawing/2014/main" id="{ADE5272A-B0AA-7FD5-C72B-B88B97357F0B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10247832" y="1128922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78" name="!!icon_tel2">
            <a:extLst>
              <a:ext uri="{FF2B5EF4-FFF2-40B4-BE49-F238E27FC236}">
                <a16:creationId xmlns:a16="http://schemas.microsoft.com/office/drawing/2014/main" id="{08CCB2E2-E39F-73F2-934C-1837E71FEA2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62377" y="1118402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79" name="!!title2">
            <a:extLst>
              <a:ext uri="{FF2B5EF4-FFF2-40B4-BE49-F238E27FC236}">
                <a16:creationId xmlns:a16="http://schemas.microsoft.com/office/drawing/2014/main" id="{A27DBE64-C898-7056-D2B4-AEE83136630B}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10072118" y="919112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80" name="!!name2">
            <a:extLst>
              <a:ext uri="{FF2B5EF4-FFF2-40B4-BE49-F238E27FC236}">
                <a16:creationId xmlns:a16="http://schemas.microsoft.com/office/drawing/2014/main" id="{9649EC93-8375-B033-19FD-7DC6A04D28DE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10072118" y="689698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81" name="!!img2">
            <a:extLst>
              <a:ext uri="{FF2B5EF4-FFF2-40B4-BE49-F238E27FC236}">
                <a16:creationId xmlns:a16="http://schemas.microsoft.com/office/drawing/2014/main" id="{7202EAB8-23DB-7FA1-C8C5-537EC9238B6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07413" y="689698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82" name="!!tel1">
            <a:extLst>
              <a:ext uri="{FF2B5EF4-FFF2-40B4-BE49-F238E27FC236}">
                <a16:creationId xmlns:a16="http://schemas.microsoft.com/office/drawing/2014/main" id="{B9D76659-C0AD-01FB-AFCE-D1A97DF1DE6E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6228" y="1128922"/>
            <a:ext cx="1456618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Tel</a:t>
            </a:r>
          </a:p>
        </p:txBody>
      </p:sp>
      <p:sp>
        <p:nvSpPr>
          <p:cNvPr id="183" name="!!mail1">
            <a:extLst>
              <a:ext uri="{FF2B5EF4-FFF2-40B4-BE49-F238E27FC236}">
                <a16:creationId xmlns:a16="http://schemas.microsoft.com/office/drawing/2014/main" id="{318E8A86-0518-0763-269A-751AC11DCEE9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6336228" y="1302432"/>
            <a:ext cx="1456619" cy="123111"/>
          </a:xfrm>
        </p:spPr>
        <p:txBody>
          <a:bodyPr wrap="square" anchor="ctr">
            <a:sp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tabLst>
                <a:tab pos="266700" algn="l"/>
              </a:tabLst>
              <a:defRPr sz="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E-post</a:t>
            </a:r>
          </a:p>
        </p:txBody>
      </p:sp>
      <p:sp>
        <p:nvSpPr>
          <p:cNvPr id="184" name="!!icon_tel1">
            <a:extLst>
              <a:ext uri="{FF2B5EF4-FFF2-40B4-BE49-F238E27FC236}">
                <a16:creationId xmlns:a16="http://schemas.microsoft.com/office/drawing/2014/main" id="{3E4786CA-A1F5-8F7C-BE17-5302CD5C680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150773" y="1118402"/>
            <a:ext cx="159540" cy="159540"/>
          </a:xfrm>
          <a:custGeom>
            <a:avLst/>
            <a:gdLst>
              <a:gd name="connsiteX0" fmla="*/ 79568 w 199242"/>
              <a:gd name="connsiteY0" fmla="*/ 124688 h 199242"/>
              <a:gd name="connsiteX1" fmla="*/ 74554 w 199242"/>
              <a:gd name="connsiteY1" fmla="*/ 129702 h 199242"/>
              <a:gd name="connsiteX2" fmla="*/ 79568 w 199242"/>
              <a:gd name="connsiteY2" fmla="*/ 134715 h 199242"/>
              <a:gd name="connsiteX3" fmla="*/ 119675 w 199242"/>
              <a:gd name="connsiteY3" fmla="*/ 134715 h 199242"/>
              <a:gd name="connsiteX4" fmla="*/ 124688 w 199242"/>
              <a:gd name="connsiteY4" fmla="*/ 129702 h 199242"/>
              <a:gd name="connsiteX5" fmla="*/ 119675 w 199242"/>
              <a:gd name="connsiteY5" fmla="*/ 124688 h 199242"/>
              <a:gd name="connsiteX6" fmla="*/ 94608 w 199242"/>
              <a:gd name="connsiteY6" fmla="*/ 54500 h 199242"/>
              <a:gd name="connsiteX7" fmla="*/ 89594 w 199242"/>
              <a:gd name="connsiteY7" fmla="*/ 59514 h 199242"/>
              <a:gd name="connsiteX8" fmla="*/ 94608 w 199242"/>
              <a:gd name="connsiteY8" fmla="*/ 64527 h 199242"/>
              <a:gd name="connsiteX9" fmla="*/ 104635 w 199242"/>
              <a:gd name="connsiteY9" fmla="*/ 64527 h 199242"/>
              <a:gd name="connsiteX10" fmla="*/ 109648 w 199242"/>
              <a:gd name="connsiteY10" fmla="*/ 59514 h 199242"/>
              <a:gd name="connsiteX11" fmla="*/ 104635 w 199242"/>
              <a:gd name="connsiteY11" fmla="*/ 54500 h 199242"/>
              <a:gd name="connsiteX12" fmla="*/ 74554 w 199242"/>
              <a:gd name="connsiteY12" fmla="*/ 49487 h 199242"/>
              <a:gd name="connsiteX13" fmla="*/ 124688 w 199242"/>
              <a:gd name="connsiteY13" fmla="*/ 49487 h 199242"/>
              <a:gd name="connsiteX14" fmla="*/ 134715 w 199242"/>
              <a:gd name="connsiteY14" fmla="*/ 59514 h 199242"/>
              <a:gd name="connsiteX15" fmla="*/ 134715 w 199242"/>
              <a:gd name="connsiteY15" fmla="*/ 139728 h 199242"/>
              <a:gd name="connsiteX16" fmla="*/ 124688 w 199242"/>
              <a:gd name="connsiteY16" fmla="*/ 149755 h 199242"/>
              <a:gd name="connsiteX17" fmla="*/ 74554 w 199242"/>
              <a:gd name="connsiteY17" fmla="*/ 149755 h 199242"/>
              <a:gd name="connsiteX18" fmla="*/ 64527 w 199242"/>
              <a:gd name="connsiteY18" fmla="*/ 139728 h 199242"/>
              <a:gd name="connsiteX19" fmla="*/ 64527 w 199242"/>
              <a:gd name="connsiteY19" fmla="*/ 59514 h 199242"/>
              <a:gd name="connsiteX20" fmla="*/ 74554 w 199242"/>
              <a:gd name="connsiteY20" fmla="*/ 49487 h 199242"/>
              <a:gd name="connsiteX21" fmla="*/ 74554 w 199242"/>
              <a:gd name="connsiteY21" fmla="*/ 39460 h 199242"/>
              <a:gd name="connsiteX22" fmla="*/ 54500 w 199242"/>
              <a:gd name="connsiteY22" fmla="*/ 59514 h 199242"/>
              <a:gd name="connsiteX23" fmla="*/ 54500 w 199242"/>
              <a:gd name="connsiteY23" fmla="*/ 139728 h 199242"/>
              <a:gd name="connsiteX24" fmla="*/ 74554 w 199242"/>
              <a:gd name="connsiteY24" fmla="*/ 159782 h 199242"/>
              <a:gd name="connsiteX25" fmla="*/ 124688 w 199242"/>
              <a:gd name="connsiteY25" fmla="*/ 159782 h 199242"/>
              <a:gd name="connsiteX26" fmla="*/ 144742 w 199242"/>
              <a:gd name="connsiteY26" fmla="*/ 139728 h 199242"/>
              <a:gd name="connsiteX27" fmla="*/ 144742 w 199242"/>
              <a:gd name="connsiteY27" fmla="*/ 59514 h 199242"/>
              <a:gd name="connsiteX28" fmla="*/ 124688 w 199242"/>
              <a:gd name="connsiteY28" fmla="*/ 39460 h 199242"/>
              <a:gd name="connsiteX29" fmla="*/ 99621 w 199242"/>
              <a:gd name="connsiteY29" fmla="*/ 0 h 199242"/>
              <a:gd name="connsiteX30" fmla="*/ 199242 w 199242"/>
              <a:gd name="connsiteY30" fmla="*/ 99621 h 199242"/>
              <a:gd name="connsiteX31" fmla="*/ 99621 w 199242"/>
              <a:gd name="connsiteY31" fmla="*/ 199242 h 199242"/>
              <a:gd name="connsiteX32" fmla="*/ 0 w 199242"/>
              <a:gd name="connsiteY32" fmla="*/ 99621 h 199242"/>
              <a:gd name="connsiteX33" fmla="*/ 99621 w 199242"/>
              <a:gd name="connsiteY33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99242" h="199242">
                <a:moveTo>
                  <a:pt x="79568" y="124688"/>
                </a:moveTo>
                <a:cubicBezTo>
                  <a:pt x="76798" y="124688"/>
                  <a:pt x="74554" y="126932"/>
                  <a:pt x="74554" y="129702"/>
                </a:cubicBezTo>
                <a:cubicBezTo>
                  <a:pt x="74554" y="132471"/>
                  <a:pt x="76798" y="134715"/>
                  <a:pt x="79568" y="134715"/>
                </a:cubicBezTo>
                <a:lnTo>
                  <a:pt x="119675" y="134715"/>
                </a:lnTo>
                <a:cubicBezTo>
                  <a:pt x="122444" y="134715"/>
                  <a:pt x="124688" y="132471"/>
                  <a:pt x="124688" y="129702"/>
                </a:cubicBezTo>
                <a:cubicBezTo>
                  <a:pt x="124688" y="126932"/>
                  <a:pt x="122444" y="124688"/>
                  <a:pt x="119675" y="124688"/>
                </a:cubicBezTo>
                <a:close/>
                <a:moveTo>
                  <a:pt x="94608" y="54500"/>
                </a:moveTo>
                <a:cubicBezTo>
                  <a:pt x="91838" y="54500"/>
                  <a:pt x="89594" y="56744"/>
                  <a:pt x="89594" y="59514"/>
                </a:cubicBezTo>
                <a:cubicBezTo>
                  <a:pt x="89594" y="62283"/>
                  <a:pt x="91838" y="64527"/>
                  <a:pt x="94608" y="64527"/>
                </a:cubicBezTo>
                <a:lnTo>
                  <a:pt x="104635" y="64527"/>
                </a:lnTo>
                <a:cubicBezTo>
                  <a:pt x="107404" y="64527"/>
                  <a:pt x="109648" y="62283"/>
                  <a:pt x="109648" y="59514"/>
                </a:cubicBezTo>
                <a:cubicBezTo>
                  <a:pt x="109648" y="56744"/>
                  <a:pt x="107404" y="54500"/>
                  <a:pt x="104635" y="54500"/>
                </a:cubicBezTo>
                <a:close/>
                <a:moveTo>
                  <a:pt x="74554" y="49487"/>
                </a:moveTo>
                <a:lnTo>
                  <a:pt x="124688" y="49487"/>
                </a:lnTo>
                <a:cubicBezTo>
                  <a:pt x="130226" y="49487"/>
                  <a:pt x="134715" y="53976"/>
                  <a:pt x="134715" y="59514"/>
                </a:cubicBezTo>
                <a:lnTo>
                  <a:pt x="134715" y="139728"/>
                </a:lnTo>
                <a:cubicBezTo>
                  <a:pt x="134715" y="145266"/>
                  <a:pt x="130226" y="149755"/>
                  <a:pt x="124688" y="149755"/>
                </a:cubicBezTo>
                <a:lnTo>
                  <a:pt x="74554" y="149755"/>
                </a:lnTo>
                <a:cubicBezTo>
                  <a:pt x="69016" y="149755"/>
                  <a:pt x="64527" y="145266"/>
                  <a:pt x="64527" y="139728"/>
                </a:cubicBezTo>
                <a:lnTo>
                  <a:pt x="64527" y="59514"/>
                </a:lnTo>
                <a:cubicBezTo>
                  <a:pt x="64527" y="53976"/>
                  <a:pt x="69016" y="49487"/>
                  <a:pt x="74554" y="49487"/>
                </a:cubicBezTo>
                <a:close/>
                <a:moveTo>
                  <a:pt x="74554" y="39460"/>
                </a:moveTo>
                <a:cubicBezTo>
                  <a:pt x="63479" y="39460"/>
                  <a:pt x="54500" y="48438"/>
                  <a:pt x="54500" y="59514"/>
                </a:cubicBezTo>
                <a:lnTo>
                  <a:pt x="54500" y="139728"/>
                </a:lnTo>
                <a:cubicBezTo>
                  <a:pt x="54500" y="150804"/>
                  <a:pt x="63479" y="159782"/>
                  <a:pt x="74554" y="159782"/>
                </a:cubicBezTo>
                <a:lnTo>
                  <a:pt x="124688" y="159782"/>
                </a:lnTo>
                <a:cubicBezTo>
                  <a:pt x="135764" y="159782"/>
                  <a:pt x="144742" y="150804"/>
                  <a:pt x="144742" y="139728"/>
                </a:cubicBezTo>
                <a:lnTo>
                  <a:pt x="144742" y="59514"/>
                </a:lnTo>
                <a:cubicBezTo>
                  <a:pt x="144742" y="48438"/>
                  <a:pt x="135764" y="39460"/>
                  <a:pt x="124688" y="39460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85" name="!!icon_mail1">
            <a:extLst>
              <a:ext uri="{FF2B5EF4-FFF2-40B4-BE49-F238E27FC236}">
                <a16:creationId xmlns:a16="http://schemas.microsoft.com/office/drawing/2014/main" id="{A92BB5AB-9954-64ED-A20A-32BB9A42384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50773" y="1291912"/>
            <a:ext cx="159540" cy="159540"/>
          </a:xfrm>
          <a:custGeom>
            <a:avLst/>
            <a:gdLst>
              <a:gd name="connsiteX0" fmla="*/ 57657 w 199242"/>
              <a:gd name="connsiteY0" fmla="*/ 75637 h 199242"/>
              <a:gd name="connsiteX1" fmla="*/ 53085 w 199242"/>
              <a:gd name="connsiteY1" fmla="*/ 76320 h 199242"/>
              <a:gd name="connsiteX2" fmla="*/ 53769 w 199242"/>
              <a:gd name="connsiteY2" fmla="*/ 80892 h 199242"/>
              <a:gd name="connsiteX3" fmla="*/ 83350 w 199242"/>
              <a:gd name="connsiteY3" fmla="*/ 102769 h 199242"/>
              <a:gd name="connsiteX4" fmla="*/ 53561 w 199242"/>
              <a:gd name="connsiteY4" fmla="*/ 121594 h 199242"/>
              <a:gd name="connsiteX5" fmla="*/ 52543 w 199242"/>
              <a:gd name="connsiteY5" fmla="*/ 126106 h 199242"/>
              <a:gd name="connsiteX6" fmla="*/ 55308 w 199242"/>
              <a:gd name="connsiteY6" fmla="*/ 127629 h 199242"/>
              <a:gd name="connsiteX7" fmla="*/ 57052 w 199242"/>
              <a:gd name="connsiteY7" fmla="*/ 127122 h 199242"/>
              <a:gd name="connsiteX8" fmla="*/ 88990 w 199242"/>
              <a:gd name="connsiteY8" fmla="*/ 106941 h 199242"/>
              <a:gd name="connsiteX9" fmla="*/ 97679 w 199242"/>
              <a:gd name="connsiteY9" fmla="*/ 113367 h 199242"/>
              <a:gd name="connsiteX10" fmla="*/ 99620 w 199242"/>
              <a:gd name="connsiteY10" fmla="*/ 114008 h 199242"/>
              <a:gd name="connsiteX11" fmla="*/ 101565 w 199242"/>
              <a:gd name="connsiteY11" fmla="*/ 113367 h 199242"/>
              <a:gd name="connsiteX12" fmla="*/ 110251 w 199242"/>
              <a:gd name="connsiteY12" fmla="*/ 106941 h 199242"/>
              <a:gd name="connsiteX13" fmla="*/ 142187 w 199242"/>
              <a:gd name="connsiteY13" fmla="*/ 127122 h 199242"/>
              <a:gd name="connsiteX14" fmla="*/ 143931 w 199242"/>
              <a:gd name="connsiteY14" fmla="*/ 127629 h 199242"/>
              <a:gd name="connsiteX15" fmla="*/ 146699 w 199242"/>
              <a:gd name="connsiteY15" fmla="*/ 126106 h 199242"/>
              <a:gd name="connsiteX16" fmla="*/ 145682 w 199242"/>
              <a:gd name="connsiteY16" fmla="*/ 121594 h 199242"/>
              <a:gd name="connsiteX17" fmla="*/ 115892 w 199242"/>
              <a:gd name="connsiteY17" fmla="*/ 102769 h 199242"/>
              <a:gd name="connsiteX18" fmla="*/ 145472 w 199242"/>
              <a:gd name="connsiteY18" fmla="*/ 80892 h 199242"/>
              <a:gd name="connsiteX19" fmla="*/ 146158 w 199242"/>
              <a:gd name="connsiteY19" fmla="*/ 76320 h 199242"/>
              <a:gd name="connsiteX20" fmla="*/ 141584 w 199242"/>
              <a:gd name="connsiteY20" fmla="*/ 75637 h 199242"/>
              <a:gd name="connsiteX21" fmla="*/ 99637 w 199242"/>
              <a:gd name="connsiteY21" fmla="*/ 106659 h 199242"/>
              <a:gd name="connsiteX22" fmla="*/ 99620 w 199242"/>
              <a:gd name="connsiteY22" fmla="*/ 106645 h 199242"/>
              <a:gd name="connsiteX23" fmla="*/ 99602 w 199242"/>
              <a:gd name="connsiteY23" fmla="*/ 106659 h 199242"/>
              <a:gd name="connsiteX24" fmla="*/ 56573 w 199242"/>
              <a:gd name="connsiteY24" fmla="*/ 64384 h 199242"/>
              <a:gd name="connsiteX25" fmla="*/ 142668 w 199242"/>
              <a:gd name="connsiteY25" fmla="*/ 64384 h 199242"/>
              <a:gd name="connsiteX26" fmla="*/ 158091 w 199242"/>
              <a:gd name="connsiteY26" fmla="*/ 81184 h 199242"/>
              <a:gd name="connsiteX27" fmla="*/ 158091 w 199242"/>
              <a:gd name="connsiteY27" fmla="*/ 118056 h 199242"/>
              <a:gd name="connsiteX28" fmla="*/ 142668 w 199242"/>
              <a:gd name="connsiteY28" fmla="*/ 134859 h 199242"/>
              <a:gd name="connsiteX29" fmla="*/ 56573 w 199242"/>
              <a:gd name="connsiteY29" fmla="*/ 134859 h 199242"/>
              <a:gd name="connsiteX30" fmla="*/ 41152 w 199242"/>
              <a:gd name="connsiteY30" fmla="*/ 118056 h 199242"/>
              <a:gd name="connsiteX31" fmla="*/ 41152 w 199242"/>
              <a:gd name="connsiteY31" fmla="*/ 81184 h 199242"/>
              <a:gd name="connsiteX32" fmla="*/ 56573 w 199242"/>
              <a:gd name="connsiteY32" fmla="*/ 64384 h 199242"/>
              <a:gd name="connsiteX33" fmla="*/ 56573 w 199242"/>
              <a:gd name="connsiteY33" fmla="*/ 56206 h 199242"/>
              <a:gd name="connsiteX34" fmla="*/ 33647 w 199242"/>
              <a:gd name="connsiteY34" fmla="*/ 81184 h 199242"/>
              <a:gd name="connsiteX35" fmla="*/ 33647 w 199242"/>
              <a:gd name="connsiteY35" fmla="*/ 118056 h 199242"/>
              <a:gd name="connsiteX36" fmla="*/ 56573 w 199242"/>
              <a:gd name="connsiteY36" fmla="*/ 143036 h 199242"/>
              <a:gd name="connsiteX37" fmla="*/ 142668 w 199242"/>
              <a:gd name="connsiteY37" fmla="*/ 143036 h 199242"/>
              <a:gd name="connsiteX38" fmla="*/ 165595 w 199242"/>
              <a:gd name="connsiteY38" fmla="*/ 118056 h 199242"/>
              <a:gd name="connsiteX39" fmla="*/ 165595 w 199242"/>
              <a:gd name="connsiteY39" fmla="*/ 81184 h 199242"/>
              <a:gd name="connsiteX40" fmla="*/ 142668 w 199242"/>
              <a:gd name="connsiteY40" fmla="*/ 56206 h 199242"/>
              <a:gd name="connsiteX41" fmla="*/ 99621 w 199242"/>
              <a:gd name="connsiteY41" fmla="*/ 0 h 199242"/>
              <a:gd name="connsiteX42" fmla="*/ 199242 w 199242"/>
              <a:gd name="connsiteY42" fmla="*/ 99621 h 199242"/>
              <a:gd name="connsiteX43" fmla="*/ 99621 w 199242"/>
              <a:gd name="connsiteY43" fmla="*/ 199242 h 199242"/>
              <a:gd name="connsiteX44" fmla="*/ 0 w 199242"/>
              <a:gd name="connsiteY44" fmla="*/ 99621 h 199242"/>
              <a:gd name="connsiteX45" fmla="*/ 99621 w 199242"/>
              <a:gd name="connsiteY45" fmla="*/ 0 h 199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9242" h="199242">
                <a:moveTo>
                  <a:pt x="57657" y="75637"/>
                </a:moveTo>
                <a:cubicBezTo>
                  <a:pt x="56207" y="74562"/>
                  <a:pt x="54160" y="74869"/>
                  <a:pt x="53085" y="76320"/>
                </a:cubicBezTo>
                <a:cubicBezTo>
                  <a:pt x="52011" y="77772"/>
                  <a:pt x="52317" y="79819"/>
                  <a:pt x="53769" y="80892"/>
                </a:cubicBezTo>
                <a:lnTo>
                  <a:pt x="83350" y="102769"/>
                </a:lnTo>
                <a:lnTo>
                  <a:pt x="53561" y="121594"/>
                </a:lnTo>
                <a:cubicBezTo>
                  <a:pt x="52034" y="122559"/>
                  <a:pt x="51579" y="124578"/>
                  <a:pt x="52543" y="126106"/>
                </a:cubicBezTo>
                <a:cubicBezTo>
                  <a:pt x="53166" y="127088"/>
                  <a:pt x="54225" y="127629"/>
                  <a:pt x="55308" y="127629"/>
                </a:cubicBezTo>
                <a:cubicBezTo>
                  <a:pt x="55907" y="127629"/>
                  <a:pt x="56510" y="127465"/>
                  <a:pt x="57052" y="127122"/>
                </a:cubicBezTo>
                <a:lnTo>
                  <a:pt x="88990" y="106941"/>
                </a:lnTo>
                <a:lnTo>
                  <a:pt x="97679" y="113367"/>
                </a:lnTo>
                <a:cubicBezTo>
                  <a:pt x="98255" y="113793"/>
                  <a:pt x="98936" y="114008"/>
                  <a:pt x="99620" y="114008"/>
                </a:cubicBezTo>
                <a:cubicBezTo>
                  <a:pt x="100303" y="114008"/>
                  <a:pt x="100987" y="113793"/>
                  <a:pt x="101565" y="113367"/>
                </a:cubicBezTo>
                <a:lnTo>
                  <a:pt x="110251" y="106941"/>
                </a:lnTo>
                <a:lnTo>
                  <a:pt x="142187" y="127122"/>
                </a:lnTo>
                <a:cubicBezTo>
                  <a:pt x="142729" y="127465"/>
                  <a:pt x="143336" y="127629"/>
                  <a:pt x="143931" y="127629"/>
                </a:cubicBezTo>
                <a:cubicBezTo>
                  <a:pt x="145016" y="127629"/>
                  <a:pt x="146077" y="127088"/>
                  <a:pt x="146699" y="126106"/>
                </a:cubicBezTo>
                <a:cubicBezTo>
                  <a:pt x="147662" y="124578"/>
                  <a:pt x="147208" y="122559"/>
                  <a:pt x="145682" y="121594"/>
                </a:cubicBezTo>
                <a:lnTo>
                  <a:pt x="115892" y="102769"/>
                </a:lnTo>
                <a:lnTo>
                  <a:pt x="145472" y="80892"/>
                </a:lnTo>
                <a:cubicBezTo>
                  <a:pt x="146926" y="79819"/>
                  <a:pt x="147233" y="77772"/>
                  <a:pt x="146158" y="76320"/>
                </a:cubicBezTo>
                <a:cubicBezTo>
                  <a:pt x="145083" y="74869"/>
                  <a:pt x="143036" y="74562"/>
                  <a:pt x="141584" y="75637"/>
                </a:cubicBezTo>
                <a:lnTo>
                  <a:pt x="99637" y="106659"/>
                </a:lnTo>
                <a:lnTo>
                  <a:pt x="99620" y="106645"/>
                </a:lnTo>
                <a:lnTo>
                  <a:pt x="99602" y="106659"/>
                </a:lnTo>
                <a:close/>
                <a:moveTo>
                  <a:pt x="56573" y="64384"/>
                </a:moveTo>
                <a:lnTo>
                  <a:pt x="142668" y="64384"/>
                </a:lnTo>
                <a:cubicBezTo>
                  <a:pt x="151185" y="64384"/>
                  <a:pt x="158091" y="71906"/>
                  <a:pt x="158091" y="81184"/>
                </a:cubicBezTo>
                <a:lnTo>
                  <a:pt x="158091" y="118056"/>
                </a:lnTo>
                <a:cubicBezTo>
                  <a:pt x="158091" y="127335"/>
                  <a:pt x="151186" y="134859"/>
                  <a:pt x="142668" y="134859"/>
                </a:cubicBezTo>
                <a:lnTo>
                  <a:pt x="56573" y="134859"/>
                </a:lnTo>
                <a:cubicBezTo>
                  <a:pt x="48057" y="134859"/>
                  <a:pt x="41152" y="127335"/>
                  <a:pt x="41152" y="118056"/>
                </a:cubicBezTo>
                <a:lnTo>
                  <a:pt x="41152" y="81184"/>
                </a:lnTo>
                <a:cubicBezTo>
                  <a:pt x="41152" y="71906"/>
                  <a:pt x="48057" y="64384"/>
                  <a:pt x="56573" y="64384"/>
                </a:cubicBezTo>
                <a:close/>
                <a:moveTo>
                  <a:pt x="56573" y="56206"/>
                </a:moveTo>
                <a:cubicBezTo>
                  <a:pt x="43932" y="56206"/>
                  <a:pt x="33647" y="67412"/>
                  <a:pt x="33647" y="81184"/>
                </a:cubicBezTo>
                <a:lnTo>
                  <a:pt x="33647" y="118056"/>
                </a:lnTo>
                <a:cubicBezTo>
                  <a:pt x="33647" y="131830"/>
                  <a:pt x="43932" y="143036"/>
                  <a:pt x="56573" y="143036"/>
                </a:cubicBezTo>
                <a:lnTo>
                  <a:pt x="142668" y="143036"/>
                </a:lnTo>
                <a:cubicBezTo>
                  <a:pt x="155311" y="143036"/>
                  <a:pt x="165595" y="131830"/>
                  <a:pt x="165595" y="118056"/>
                </a:cubicBezTo>
                <a:lnTo>
                  <a:pt x="165595" y="81184"/>
                </a:lnTo>
                <a:cubicBezTo>
                  <a:pt x="165595" y="67412"/>
                  <a:pt x="155311" y="56206"/>
                  <a:pt x="142668" y="56206"/>
                </a:cubicBezTo>
                <a:close/>
                <a:moveTo>
                  <a:pt x="99621" y="0"/>
                </a:moveTo>
                <a:cubicBezTo>
                  <a:pt x="154640" y="0"/>
                  <a:pt x="199242" y="44602"/>
                  <a:pt x="199242" y="99621"/>
                </a:cubicBezTo>
                <a:cubicBezTo>
                  <a:pt x="199242" y="154640"/>
                  <a:pt x="154640" y="199242"/>
                  <a:pt x="99621" y="199242"/>
                </a:cubicBezTo>
                <a:cubicBezTo>
                  <a:pt x="44602" y="199242"/>
                  <a:pt x="0" y="154640"/>
                  <a:pt x="0" y="99621"/>
                </a:cubicBezTo>
                <a:cubicBezTo>
                  <a:pt x="0" y="44602"/>
                  <a:pt x="44602" y="0"/>
                  <a:pt x="99621" y="0"/>
                </a:cubicBezTo>
                <a:close/>
              </a:path>
            </a:pathLst>
          </a:custGeom>
          <a:solidFill>
            <a:schemeClr val="tx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186" name="!!name1">
            <a:extLst>
              <a:ext uri="{FF2B5EF4-FFF2-40B4-BE49-F238E27FC236}">
                <a16:creationId xmlns:a16="http://schemas.microsoft.com/office/drawing/2014/main" id="{45A3F7E2-7972-3C14-1D26-C99B2597F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60514" y="689698"/>
            <a:ext cx="1632645" cy="184666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200" b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Namn</a:t>
            </a:r>
          </a:p>
        </p:txBody>
      </p:sp>
      <p:sp>
        <p:nvSpPr>
          <p:cNvPr id="188" name="!!title1">
            <a:extLst>
              <a:ext uri="{FF2B5EF4-FFF2-40B4-BE49-F238E27FC236}">
                <a16:creationId xmlns:a16="http://schemas.microsoft.com/office/drawing/2014/main" id="{51075B81-DD04-60A2-C3D0-3CA8E71058C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160514" y="919112"/>
            <a:ext cx="1632645" cy="138499"/>
          </a:xfrm>
        </p:spPr>
        <p:txBody>
          <a:bodyPr wrap="square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0" indent="0">
              <a:spcAft>
                <a:spcPts val="1000"/>
              </a:spcAft>
              <a:buNone/>
              <a:defRPr sz="1000" i="1"/>
            </a:lvl2pPr>
            <a:lvl3pPr marL="0" indent="0">
              <a:spcBef>
                <a:spcPts val="500"/>
              </a:spcBef>
              <a:buNone/>
              <a:defRPr/>
            </a:lvl3pPr>
            <a:lvl4pPr marL="177800" indent="-177800">
              <a:defRPr/>
            </a:lvl4pPr>
            <a:lvl5pPr marL="360363" indent="-180975">
              <a:defRPr/>
            </a:lvl5pPr>
          </a:lstStyle>
          <a:p>
            <a:pPr lvl="0"/>
            <a:r>
              <a:rPr lang="sv-SE" dirty="0"/>
              <a:t>Titel</a:t>
            </a:r>
          </a:p>
        </p:txBody>
      </p:sp>
      <p:sp>
        <p:nvSpPr>
          <p:cNvPr id="189" name="!!img1">
            <a:extLst>
              <a:ext uri="{FF2B5EF4-FFF2-40B4-BE49-F238E27FC236}">
                <a16:creationId xmlns:a16="http://schemas.microsoft.com/office/drawing/2014/main" id="{D5FC9C29-5DF6-F85A-534E-64E191DF629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595813" y="691285"/>
            <a:ext cx="1435100" cy="1436400"/>
          </a:xfrm>
          <a:custGeom>
            <a:avLst/>
            <a:gdLst>
              <a:gd name="connsiteX0" fmla="*/ 0 w 1435100"/>
              <a:gd name="connsiteY0" fmla="*/ 0 h 2681288"/>
              <a:gd name="connsiteX1" fmla="*/ 1435100 w 1435100"/>
              <a:gd name="connsiteY1" fmla="*/ 0 h 2681288"/>
              <a:gd name="connsiteX2" fmla="*/ 1435100 w 1435100"/>
              <a:gd name="connsiteY2" fmla="*/ 2681288 h 2681288"/>
              <a:gd name="connsiteX3" fmla="*/ 0 w 1435100"/>
              <a:gd name="connsiteY3" fmla="*/ 2681288 h 268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5100" h="2681288">
                <a:moveTo>
                  <a:pt x="0" y="0"/>
                </a:moveTo>
                <a:lnTo>
                  <a:pt x="1435100" y="0"/>
                </a:lnTo>
                <a:lnTo>
                  <a:pt x="1435100" y="2681288"/>
                </a:lnTo>
                <a:lnTo>
                  <a:pt x="0" y="268128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06" name="textruta 205">
            <a:extLst>
              <a:ext uri="{FF2B5EF4-FFF2-40B4-BE49-F238E27FC236}">
                <a16:creationId xmlns:a16="http://schemas.microsoft.com/office/drawing/2014/main" id="{1DD79028-03AF-0D2E-D08F-836913C80C1D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bild: </a:t>
            </a:r>
            <a:r>
              <a:rPr lang="sv-SE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Gå till fliken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</a:t>
            </a:r>
            <a:b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v-SE" sz="900" i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och klicka på </a:t>
            </a:r>
            <a:r>
              <a:rPr lang="sv-SE" sz="9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Infoga bild</a:t>
            </a:r>
            <a:endParaRPr lang="sv-SE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07" name="Bildobjekt 206">
            <a:extLst>
              <a:ext uri="{FF2B5EF4-FFF2-40B4-BE49-F238E27FC236}">
                <a16:creationId xmlns:a16="http://schemas.microsoft.com/office/drawing/2014/main" id="{83F06976-FA69-451C-B8A2-B7947CD4751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sp>
        <p:nvSpPr>
          <p:cNvPr id="13" name="Platshållare för text 16">
            <a:extLst>
              <a:ext uri="{FF2B5EF4-FFF2-40B4-BE49-F238E27FC236}">
                <a16:creationId xmlns:a16="http://schemas.microsoft.com/office/drawing/2014/main" id="{F716F563-E2D8-09DA-6B01-DBEEB5B67A0D}"/>
              </a:ext>
            </a:extLst>
          </p:cNvPr>
          <p:cNvSpPr>
            <a:spLocks noGrp="1"/>
          </p:cNvSpPr>
          <p:nvPr>
            <p:ph type="body" sz="quarter" idx="92"/>
          </p:nvPr>
        </p:nvSpPr>
        <p:spPr>
          <a:xfrm>
            <a:off x="6159638" y="3363913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Platshållare för text 16">
            <a:extLst>
              <a:ext uri="{FF2B5EF4-FFF2-40B4-BE49-F238E27FC236}">
                <a16:creationId xmlns:a16="http://schemas.microsoft.com/office/drawing/2014/main" id="{D9BA213E-FCA4-2DD9-941B-207AE70675B5}"/>
              </a:ext>
            </a:extLst>
          </p:cNvPr>
          <p:cNvSpPr>
            <a:spLocks noGrp="1"/>
          </p:cNvSpPr>
          <p:nvPr>
            <p:ph type="body" sz="quarter" idx="93"/>
          </p:nvPr>
        </p:nvSpPr>
        <p:spPr>
          <a:xfrm>
            <a:off x="10071242" y="3363913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5" name="Platshållare för text 16">
            <a:extLst>
              <a:ext uri="{FF2B5EF4-FFF2-40B4-BE49-F238E27FC236}">
                <a16:creationId xmlns:a16="http://schemas.microsoft.com/office/drawing/2014/main" id="{FBE37A06-B2C5-1A0C-2B54-2894788E33F8}"/>
              </a:ext>
            </a:extLst>
          </p:cNvPr>
          <p:cNvSpPr>
            <a:spLocks noGrp="1"/>
          </p:cNvSpPr>
          <p:nvPr>
            <p:ph type="body" sz="quarter" idx="89"/>
          </p:nvPr>
        </p:nvSpPr>
        <p:spPr>
          <a:xfrm>
            <a:off x="6159638" y="5237163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6" name="Platshållare för text 16">
            <a:extLst>
              <a:ext uri="{FF2B5EF4-FFF2-40B4-BE49-F238E27FC236}">
                <a16:creationId xmlns:a16="http://schemas.microsoft.com/office/drawing/2014/main" id="{4AAE1492-6C88-F9D6-9C5E-C74E511FF592}"/>
              </a:ext>
            </a:extLst>
          </p:cNvPr>
          <p:cNvSpPr>
            <a:spLocks noGrp="1"/>
          </p:cNvSpPr>
          <p:nvPr>
            <p:ph type="body" sz="quarter" idx="94"/>
          </p:nvPr>
        </p:nvSpPr>
        <p:spPr>
          <a:xfrm>
            <a:off x="10071242" y="5237163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884125F5-BABE-A826-4B80-693BFB01D9B1}"/>
              </a:ext>
            </a:extLst>
          </p:cNvPr>
          <p:cNvSpPr>
            <a:spLocks noGrp="1"/>
          </p:cNvSpPr>
          <p:nvPr>
            <p:ph type="body" sz="quarter" idx="95"/>
          </p:nvPr>
        </p:nvSpPr>
        <p:spPr>
          <a:xfrm>
            <a:off x="6159638" y="1490415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8" name="Platshållare för text 16">
            <a:extLst>
              <a:ext uri="{FF2B5EF4-FFF2-40B4-BE49-F238E27FC236}">
                <a16:creationId xmlns:a16="http://schemas.microsoft.com/office/drawing/2014/main" id="{2B9C9465-DC0B-906E-F40B-65E663FFB500}"/>
              </a:ext>
            </a:extLst>
          </p:cNvPr>
          <p:cNvSpPr>
            <a:spLocks noGrp="1"/>
          </p:cNvSpPr>
          <p:nvPr>
            <p:ph type="body" sz="quarter" idx="96"/>
          </p:nvPr>
        </p:nvSpPr>
        <p:spPr>
          <a:xfrm>
            <a:off x="10071242" y="1490415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9" name="Platshållare för text 16">
            <a:extLst>
              <a:ext uri="{FF2B5EF4-FFF2-40B4-BE49-F238E27FC236}">
                <a16:creationId xmlns:a16="http://schemas.microsoft.com/office/drawing/2014/main" id="{A801103D-78C7-C30B-856B-5F004BDA9995}"/>
              </a:ext>
            </a:extLst>
          </p:cNvPr>
          <p:cNvSpPr>
            <a:spLocks noGrp="1"/>
          </p:cNvSpPr>
          <p:nvPr>
            <p:ph type="body" sz="quarter" idx="121"/>
          </p:nvPr>
        </p:nvSpPr>
        <p:spPr>
          <a:xfrm>
            <a:off x="2248914" y="3363913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0" name="Platshållare för text 16">
            <a:extLst>
              <a:ext uri="{FF2B5EF4-FFF2-40B4-BE49-F238E27FC236}">
                <a16:creationId xmlns:a16="http://schemas.microsoft.com/office/drawing/2014/main" id="{706BCC9F-6DC6-CAC8-3800-8A80889ECA9B}"/>
              </a:ext>
            </a:extLst>
          </p:cNvPr>
          <p:cNvSpPr>
            <a:spLocks noGrp="1"/>
          </p:cNvSpPr>
          <p:nvPr>
            <p:ph type="body" sz="quarter" idx="122"/>
          </p:nvPr>
        </p:nvSpPr>
        <p:spPr>
          <a:xfrm>
            <a:off x="2248914" y="5237163"/>
            <a:ext cx="1911466" cy="936625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1000"/>
            </a:lvl1pPr>
            <a:lvl2pPr>
              <a:spcAft>
                <a:spcPts val="300"/>
              </a:spcAft>
              <a:defRPr sz="700"/>
            </a:lvl2pPr>
            <a:lvl3pPr>
              <a:spcAft>
                <a:spcPts val="300"/>
              </a:spcAft>
              <a:defRPr sz="700"/>
            </a:lvl3pPr>
            <a:lvl4pPr>
              <a:spcAft>
                <a:spcPts val="300"/>
              </a:spcAft>
              <a:defRPr sz="700"/>
            </a:lvl4pPr>
            <a:lvl5pPr>
              <a:spcAft>
                <a:spcPts val="300"/>
              </a:spcAft>
              <a:defRPr sz="700"/>
            </a:lvl5pPr>
            <a:lvl6pPr>
              <a:spcBef>
                <a:spcPts val="300"/>
              </a:spcBef>
              <a:spcAft>
                <a:spcPts val="300"/>
              </a:spcAft>
              <a:defRPr sz="1000"/>
            </a:lvl6pPr>
            <a:lvl7pPr>
              <a:spcBef>
                <a:spcPts val="300"/>
              </a:spcBef>
              <a:spcAft>
                <a:spcPts val="300"/>
              </a:spcAft>
              <a:defRPr sz="1000"/>
            </a:lvl7pPr>
            <a:lvl8pPr marL="179388" indent="-179388">
              <a:spcBef>
                <a:spcPts val="300"/>
              </a:spcBef>
              <a:spcAft>
                <a:spcPts val="300"/>
              </a:spcAft>
              <a:defRPr sz="1000"/>
            </a:lvl8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621015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yta för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CC0ED6-9744-4474-1180-FB42A1AD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25" y="2555875"/>
            <a:ext cx="10829714" cy="361791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EFAC4-33C0-4F35-B0B3-1BB11EBEF41D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A9DA579-BC91-EC08-8D1F-28A0BEC2C4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4212" y="2101339"/>
            <a:ext cx="10823576" cy="339726"/>
          </a:xfrm>
        </p:spPr>
        <p:txBody>
          <a:bodyPr anchor="t"/>
          <a:lstStyle>
            <a:lvl1pPr marL="0" indent="0">
              <a:buNone/>
              <a:defRPr sz="1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8" name="Rubrik 1">
            <a:extLst>
              <a:ext uri="{FF2B5EF4-FFF2-40B4-BE49-F238E27FC236}">
                <a16:creationId xmlns:a16="http://schemas.microsoft.com/office/drawing/2014/main" id="{A1F00087-44C8-30E6-F663-1A6A11F5C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4" y="654843"/>
            <a:ext cx="4565651" cy="863374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3797 w 4591050"/>
              <a:gd name="connsiteY1" fmla="*/ 863345 h 864352"/>
              <a:gd name="connsiteX0" fmla="*/ 50972 w 4642022"/>
              <a:gd name="connsiteY0" fmla="*/ 0 h 865727"/>
              <a:gd name="connsiteX1" fmla="*/ 4642022 w 4642022"/>
              <a:gd name="connsiteY1" fmla="*/ 0 h 865727"/>
              <a:gd name="connsiteX2" fmla="*/ 4642022 w 4642022"/>
              <a:gd name="connsiteY2" fmla="*/ 863374 h 865727"/>
              <a:gd name="connsiteX3" fmla="*/ 50972 w 4642022"/>
              <a:gd name="connsiteY3" fmla="*/ 863374 h 865727"/>
              <a:gd name="connsiteX4" fmla="*/ 50972 w 4642022"/>
              <a:gd name="connsiteY4" fmla="*/ 0 h 865727"/>
              <a:gd name="connsiteX0" fmla="*/ 1993264 w 4642022"/>
              <a:gd name="connsiteY0" fmla="*/ 864352 h 865727"/>
              <a:gd name="connsiteX1" fmla="*/ 0 w 4642022"/>
              <a:gd name="connsiteY1" fmla="*/ 865727 h 865727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6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6 w 4591050"/>
              <a:gd name="connsiteY1" fmla="*/ 863346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1416" y="863346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wrap="square"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172175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68388C25-563D-CE6B-0C6A-653D26FFB6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-3" y="3399103"/>
            <a:ext cx="11509200" cy="60327"/>
          </a:xfrm>
          <a:custGeom>
            <a:avLst/>
            <a:gdLst>
              <a:gd name="connsiteX0" fmla="*/ 11457198 w 11509200"/>
              <a:gd name="connsiteY0" fmla="*/ 0 h 60327"/>
              <a:gd name="connsiteX1" fmla="*/ 11509200 w 11509200"/>
              <a:gd name="connsiteY1" fmla="*/ 30164 h 60327"/>
              <a:gd name="connsiteX2" fmla="*/ 11457198 w 11509200"/>
              <a:gd name="connsiteY2" fmla="*/ 60327 h 60327"/>
              <a:gd name="connsiteX3" fmla="*/ 11457198 w 11509200"/>
              <a:gd name="connsiteY3" fmla="*/ 38101 h 60327"/>
              <a:gd name="connsiteX4" fmla="*/ 0 w 11509200"/>
              <a:gd name="connsiteY4" fmla="*/ 38101 h 60327"/>
              <a:gd name="connsiteX5" fmla="*/ 0 w 11509200"/>
              <a:gd name="connsiteY5" fmla="*/ 22226 h 60327"/>
              <a:gd name="connsiteX6" fmla="*/ 11457198 w 11509200"/>
              <a:gd name="connsiteY6" fmla="*/ 22226 h 6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09200" h="60327">
                <a:moveTo>
                  <a:pt x="11457198" y="0"/>
                </a:moveTo>
                <a:lnTo>
                  <a:pt x="11509200" y="30164"/>
                </a:lnTo>
                <a:lnTo>
                  <a:pt x="11457198" y="60327"/>
                </a:lnTo>
                <a:lnTo>
                  <a:pt x="11457198" y="38101"/>
                </a:lnTo>
                <a:lnTo>
                  <a:pt x="0" y="38101"/>
                </a:lnTo>
                <a:lnTo>
                  <a:pt x="0" y="22226"/>
                </a:lnTo>
                <a:lnTo>
                  <a:pt x="11457198" y="222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AA3D4-64FD-4127-93A5-45DFE0AA86C4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F754878-1F1E-979F-2681-356029873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54843"/>
            <a:ext cx="4591050" cy="864352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22847" y="863345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9" name="Sun 18">
            <a:extLst>
              <a:ext uri="{FF2B5EF4-FFF2-40B4-BE49-F238E27FC236}">
                <a16:creationId xmlns:a16="http://schemas.microsoft.com/office/drawing/2014/main" id="{5D2069FE-14EA-D4D3-98F7-B1A1941BE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03550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27" name="!!text1">
            <a:extLst>
              <a:ext uri="{FF2B5EF4-FFF2-40B4-BE49-F238E27FC236}">
                <a16:creationId xmlns:a16="http://schemas.microsoft.com/office/drawing/2014/main" id="{961F61DE-E125-D710-FDC4-C41D8BFD5E8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2625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5" name="Sun 18">
            <a:extLst>
              <a:ext uri="{FF2B5EF4-FFF2-40B4-BE49-F238E27FC236}">
                <a16:creationId xmlns:a16="http://schemas.microsoft.com/office/drawing/2014/main" id="{56578021-40D9-4908-9ADF-D6CFDA85FD8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68825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28" name="Sun 18">
            <a:extLst>
              <a:ext uri="{FF2B5EF4-FFF2-40B4-BE49-F238E27FC236}">
                <a16:creationId xmlns:a16="http://schemas.microsoft.com/office/drawing/2014/main" id="{C61FB783-83ED-2B4F-7564-78F28DBB94F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34100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29" name="Sun 18">
            <a:extLst>
              <a:ext uri="{FF2B5EF4-FFF2-40B4-BE49-F238E27FC236}">
                <a16:creationId xmlns:a16="http://schemas.microsoft.com/office/drawing/2014/main" id="{4E225EA1-51FC-93E8-3BD4-A7B0C8460E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99375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30" name="Sun 18">
            <a:extLst>
              <a:ext uri="{FF2B5EF4-FFF2-40B4-BE49-F238E27FC236}">
                <a16:creationId xmlns:a16="http://schemas.microsoft.com/office/drawing/2014/main" id="{1DF63608-402D-231C-6D5B-67D4AB8ED1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64650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31" name="Sun 18">
            <a:extLst>
              <a:ext uri="{FF2B5EF4-FFF2-40B4-BE49-F238E27FC236}">
                <a16:creationId xmlns:a16="http://schemas.microsoft.com/office/drawing/2014/main" id="{B75215FD-5614-D178-8573-E4E573F3472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29925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32" name="Sun 18">
            <a:extLst>
              <a:ext uri="{FF2B5EF4-FFF2-40B4-BE49-F238E27FC236}">
                <a16:creationId xmlns:a16="http://schemas.microsoft.com/office/drawing/2014/main" id="{0DD14023-6FCD-FBE3-7B87-71A99030DC6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95201" y="2938463"/>
            <a:ext cx="394836" cy="460640"/>
          </a:xfrm>
          <a:custGeom>
            <a:avLst/>
            <a:gdLst>
              <a:gd name="connsiteX0" fmla="*/ 555628 w 555628"/>
              <a:gd name="connsiteY0" fmla="*/ 277814 h 555628"/>
              <a:gd name="connsiteX1" fmla="*/ 491644 w 555628"/>
              <a:gd name="connsiteY1" fmla="*/ 337617 h 555628"/>
              <a:gd name="connsiteX2" fmla="*/ 491644 w 555628"/>
              <a:gd name="connsiteY2" fmla="*/ 218011 h 555628"/>
              <a:gd name="connsiteX3" fmla="*/ 555628 w 555628"/>
              <a:gd name="connsiteY3" fmla="*/ 277814 h 555628"/>
              <a:gd name="connsiteX4" fmla="*/ 474239 w 555628"/>
              <a:gd name="connsiteY4" fmla="*/ 81363 h 555628"/>
              <a:gd name="connsiteX5" fmla="*/ 471297 w 555628"/>
              <a:gd name="connsiteY5" fmla="*/ 168904 h 555628"/>
              <a:gd name="connsiteX6" fmla="*/ 386724 w 555628"/>
              <a:gd name="connsiteY6" fmla="*/ 84331 h 555628"/>
              <a:gd name="connsiteX7" fmla="*/ 474239 w 555628"/>
              <a:gd name="connsiteY7" fmla="*/ 81363 h 555628"/>
              <a:gd name="connsiteX8" fmla="*/ 277814 w 555628"/>
              <a:gd name="connsiteY8" fmla="*/ 0 h 555628"/>
              <a:gd name="connsiteX9" fmla="*/ 337617 w 555628"/>
              <a:gd name="connsiteY9" fmla="*/ 63984 h 555628"/>
              <a:gd name="connsiteX10" fmla="*/ 218011 w 555628"/>
              <a:gd name="connsiteY10" fmla="*/ 63984 h 555628"/>
              <a:gd name="connsiteX11" fmla="*/ 277814 w 555628"/>
              <a:gd name="connsiteY11" fmla="*/ 0 h 555628"/>
              <a:gd name="connsiteX12" fmla="*/ 81363 w 555628"/>
              <a:gd name="connsiteY12" fmla="*/ 81363 h 555628"/>
              <a:gd name="connsiteX13" fmla="*/ 168904 w 555628"/>
              <a:gd name="connsiteY13" fmla="*/ 84331 h 555628"/>
              <a:gd name="connsiteX14" fmla="*/ 84331 w 555628"/>
              <a:gd name="connsiteY14" fmla="*/ 168904 h 555628"/>
              <a:gd name="connsiteX15" fmla="*/ 81363 w 555628"/>
              <a:gd name="connsiteY15" fmla="*/ 81363 h 555628"/>
              <a:gd name="connsiteX16" fmla="*/ 0 w 555628"/>
              <a:gd name="connsiteY16" fmla="*/ 277814 h 555628"/>
              <a:gd name="connsiteX17" fmla="*/ 63984 w 555628"/>
              <a:gd name="connsiteY17" fmla="*/ 218011 h 555628"/>
              <a:gd name="connsiteX18" fmla="*/ 63984 w 555628"/>
              <a:gd name="connsiteY18" fmla="*/ 337617 h 555628"/>
              <a:gd name="connsiteX19" fmla="*/ 0 w 555628"/>
              <a:gd name="connsiteY19" fmla="*/ 277814 h 555628"/>
              <a:gd name="connsiteX20" fmla="*/ 81363 w 555628"/>
              <a:gd name="connsiteY20" fmla="*/ 474239 h 555628"/>
              <a:gd name="connsiteX21" fmla="*/ 84331 w 555628"/>
              <a:gd name="connsiteY21" fmla="*/ 386724 h 555628"/>
              <a:gd name="connsiteX22" fmla="*/ 168904 w 555628"/>
              <a:gd name="connsiteY22" fmla="*/ 471297 h 555628"/>
              <a:gd name="connsiteX23" fmla="*/ 81363 w 555628"/>
              <a:gd name="connsiteY23" fmla="*/ 474239 h 555628"/>
              <a:gd name="connsiteX24" fmla="*/ 277814 w 555628"/>
              <a:gd name="connsiteY24" fmla="*/ 555628 h 555628"/>
              <a:gd name="connsiteX25" fmla="*/ 218011 w 555628"/>
              <a:gd name="connsiteY25" fmla="*/ 491644 h 555628"/>
              <a:gd name="connsiteX26" fmla="*/ 337617 w 555628"/>
              <a:gd name="connsiteY26" fmla="*/ 491644 h 555628"/>
              <a:gd name="connsiteX27" fmla="*/ 277814 w 555628"/>
              <a:gd name="connsiteY27" fmla="*/ 555628 h 555628"/>
              <a:gd name="connsiteX28" fmla="*/ 474239 w 555628"/>
              <a:gd name="connsiteY28" fmla="*/ 474239 h 555628"/>
              <a:gd name="connsiteX29" fmla="*/ 386724 w 555628"/>
              <a:gd name="connsiteY29" fmla="*/ 471297 h 555628"/>
              <a:gd name="connsiteX30" fmla="*/ 471297 w 555628"/>
              <a:gd name="connsiteY30" fmla="*/ 386724 h 555628"/>
              <a:gd name="connsiteX31" fmla="*/ 474239 w 555628"/>
              <a:gd name="connsiteY31" fmla="*/ 474239 h 555628"/>
              <a:gd name="connsiteX32" fmla="*/ 69454 w 555628"/>
              <a:gd name="connsiteY32" fmla="*/ 277814 h 555628"/>
              <a:gd name="connsiteX33" fmla="*/ 277815 w 555628"/>
              <a:gd name="connsiteY33" fmla="*/ 69453 h 555628"/>
              <a:gd name="connsiteX34" fmla="*/ 486176 w 555628"/>
              <a:gd name="connsiteY34" fmla="*/ 277814 h 555628"/>
              <a:gd name="connsiteX35" fmla="*/ 277815 w 555628"/>
              <a:gd name="connsiteY35" fmla="*/ 486175 h 555628"/>
              <a:gd name="connsiteX36" fmla="*/ 69454 w 555628"/>
              <a:gd name="connsiteY36" fmla="*/ 277814 h 555628"/>
              <a:gd name="connsiteX0" fmla="*/ 555628 w 555628"/>
              <a:gd name="connsiteY0" fmla="*/ 213830 h 491644"/>
              <a:gd name="connsiteX1" fmla="*/ 491644 w 555628"/>
              <a:gd name="connsiteY1" fmla="*/ 273633 h 491644"/>
              <a:gd name="connsiteX2" fmla="*/ 491644 w 555628"/>
              <a:gd name="connsiteY2" fmla="*/ 154027 h 491644"/>
              <a:gd name="connsiteX3" fmla="*/ 555628 w 555628"/>
              <a:gd name="connsiteY3" fmla="*/ 213830 h 491644"/>
              <a:gd name="connsiteX4" fmla="*/ 474239 w 555628"/>
              <a:gd name="connsiteY4" fmla="*/ 17379 h 491644"/>
              <a:gd name="connsiteX5" fmla="*/ 471297 w 555628"/>
              <a:gd name="connsiteY5" fmla="*/ 104920 h 491644"/>
              <a:gd name="connsiteX6" fmla="*/ 386724 w 555628"/>
              <a:gd name="connsiteY6" fmla="*/ 20347 h 491644"/>
              <a:gd name="connsiteX7" fmla="*/ 474239 w 555628"/>
              <a:gd name="connsiteY7" fmla="*/ 17379 h 491644"/>
              <a:gd name="connsiteX8" fmla="*/ 218011 w 555628"/>
              <a:gd name="connsiteY8" fmla="*/ 0 h 491644"/>
              <a:gd name="connsiteX9" fmla="*/ 337617 w 555628"/>
              <a:gd name="connsiteY9" fmla="*/ 0 h 491644"/>
              <a:gd name="connsiteX10" fmla="*/ 218011 w 555628"/>
              <a:gd name="connsiteY10" fmla="*/ 0 h 491644"/>
              <a:gd name="connsiteX11" fmla="*/ 81363 w 555628"/>
              <a:gd name="connsiteY11" fmla="*/ 17379 h 491644"/>
              <a:gd name="connsiteX12" fmla="*/ 168904 w 555628"/>
              <a:gd name="connsiteY12" fmla="*/ 20347 h 491644"/>
              <a:gd name="connsiteX13" fmla="*/ 84331 w 555628"/>
              <a:gd name="connsiteY13" fmla="*/ 104920 h 491644"/>
              <a:gd name="connsiteX14" fmla="*/ 81363 w 555628"/>
              <a:gd name="connsiteY14" fmla="*/ 17379 h 491644"/>
              <a:gd name="connsiteX15" fmla="*/ 0 w 555628"/>
              <a:gd name="connsiteY15" fmla="*/ 213830 h 491644"/>
              <a:gd name="connsiteX16" fmla="*/ 63984 w 555628"/>
              <a:gd name="connsiteY16" fmla="*/ 154027 h 491644"/>
              <a:gd name="connsiteX17" fmla="*/ 63984 w 555628"/>
              <a:gd name="connsiteY17" fmla="*/ 273633 h 491644"/>
              <a:gd name="connsiteX18" fmla="*/ 0 w 555628"/>
              <a:gd name="connsiteY18" fmla="*/ 213830 h 491644"/>
              <a:gd name="connsiteX19" fmla="*/ 81363 w 555628"/>
              <a:gd name="connsiteY19" fmla="*/ 410255 h 491644"/>
              <a:gd name="connsiteX20" fmla="*/ 84331 w 555628"/>
              <a:gd name="connsiteY20" fmla="*/ 322740 h 491644"/>
              <a:gd name="connsiteX21" fmla="*/ 168904 w 555628"/>
              <a:gd name="connsiteY21" fmla="*/ 407313 h 491644"/>
              <a:gd name="connsiteX22" fmla="*/ 81363 w 555628"/>
              <a:gd name="connsiteY22" fmla="*/ 410255 h 491644"/>
              <a:gd name="connsiteX23" fmla="*/ 277814 w 555628"/>
              <a:gd name="connsiteY23" fmla="*/ 491644 h 491644"/>
              <a:gd name="connsiteX24" fmla="*/ 218011 w 555628"/>
              <a:gd name="connsiteY24" fmla="*/ 427660 h 491644"/>
              <a:gd name="connsiteX25" fmla="*/ 337617 w 555628"/>
              <a:gd name="connsiteY25" fmla="*/ 427660 h 491644"/>
              <a:gd name="connsiteX26" fmla="*/ 277814 w 555628"/>
              <a:gd name="connsiteY26" fmla="*/ 491644 h 491644"/>
              <a:gd name="connsiteX27" fmla="*/ 474239 w 555628"/>
              <a:gd name="connsiteY27" fmla="*/ 410255 h 491644"/>
              <a:gd name="connsiteX28" fmla="*/ 386724 w 555628"/>
              <a:gd name="connsiteY28" fmla="*/ 407313 h 491644"/>
              <a:gd name="connsiteX29" fmla="*/ 471297 w 555628"/>
              <a:gd name="connsiteY29" fmla="*/ 322740 h 491644"/>
              <a:gd name="connsiteX30" fmla="*/ 474239 w 555628"/>
              <a:gd name="connsiteY30" fmla="*/ 410255 h 491644"/>
              <a:gd name="connsiteX31" fmla="*/ 69454 w 555628"/>
              <a:gd name="connsiteY31" fmla="*/ 213830 h 491644"/>
              <a:gd name="connsiteX32" fmla="*/ 277815 w 555628"/>
              <a:gd name="connsiteY32" fmla="*/ 5469 h 491644"/>
              <a:gd name="connsiteX33" fmla="*/ 486176 w 555628"/>
              <a:gd name="connsiteY33" fmla="*/ 213830 h 491644"/>
              <a:gd name="connsiteX34" fmla="*/ 277815 w 555628"/>
              <a:gd name="connsiteY34" fmla="*/ 422191 h 491644"/>
              <a:gd name="connsiteX35" fmla="*/ 69454 w 555628"/>
              <a:gd name="connsiteY35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474239 w 491644"/>
              <a:gd name="connsiteY3" fmla="*/ 17379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474239 w 491644"/>
              <a:gd name="connsiteY6" fmla="*/ 17379 h 491644"/>
              <a:gd name="connsiteX7" fmla="*/ 218011 w 491644"/>
              <a:gd name="connsiteY7" fmla="*/ 0 h 491644"/>
              <a:gd name="connsiteX8" fmla="*/ 337617 w 491644"/>
              <a:gd name="connsiteY8" fmla="*/ 0 h 491644"/>
              <a:gd name="connsiteX9" fmla="*/ 218011 w 491644"/>
              <a:gd name="connsiteY9" fmla="*/ 0 h 491644"/>
              <a:gd name="connsiteX10" fmla="*/ 81363 w 491644"/>
              <a:gd name="connsiteY10" fmla="*/ 17379 h 491644"/>
              <a:gd name="connsiteX11" fmla="*/ 168904 w 491644"/>
              <a:gd name="connsiteY11" fmla="*/ 20347 h 491644"/>
              <a:gd name="connsiteX12" fmla="*/ 84331 w 491644"/>
              <a:gd name="connsiteY12" fmla="*/ 104920 h 491644"/>
              <a:gd name="connsiteX13" fmla="*/ 81363 w 491644"/>
              <a:gd name="connsiteY13" fmla="*/ 17379 h 491644"/>
              <a:gd name="connsiteX14" fmla="*/ 0 w 491644"/>
              <a:gd name="connsiteY14" fmla="*/ 213830 h 491644"/>
              <a:gd name="connsiteX15" fmla="*/ 63984 w 491644"/>
              <a:gd name="connsiteY15" fmla="*/ 154027 h 491644"/>
              <a:gd name="connsiteX16" fmla="*/ 63984 w 491644"/>
              <a:gd name="connsiteY16" fmla="*/ 273633 h 491644"/>
              <a:gd name="connsiteX17" fmla="*/ 0 w 491644"/>
              <a:gd name="connsiteY17" fmla="*/ 213830 h 491644"/>
              <a:gd name="connsiteX18" fmla="*/ 81363 w 491644"/>
              <a:gd name="connsiteY18" fmla="*/ 410255 h 491644"/>
              <a:gd name="connsiteX19" fmla="*/ 84331 w 491644"/>
              <a:gd name="connsiteY19" fmla="*/ 322740 h 491644"/>
              <a:gd name="connsiteX20" fmla="*/ 168904 w 491644"/>
              <a:gd name="connsiteY20" fmla="*/ 407313 h 491644"/>
              <a:gd name="connsiteX21" fmla="*/ 81363 w 491644"/>
              <a:gd name="connsiteY21" fmla="*/ 410255 h 491644"/>
              <a:gd name="connsiteX22" fmla="*/ 277814 w 491644"/>
              <a:gd name="connsiteY22" fmla="*/ 491644 h 491644"/>
              <a:gd name="connsiteX23" fmla="*/ 218011 w 491644"/>
              <a:gd name="connsiteY23" fmla="*/ 427660 h 491644"/>
              <a:gd name="connsiteX24" fmla="*/ 337617 w 491644"/>
              <a:gd name="connsiteY24" fmla="*/ 427660 h 491644"/>
              <a:gd name="connsiteX25" fmla="*/ 277814 w 491644"/>
              <a:gd name="connsiteY25" fmla="*/ 491644 h 491644"/>
              <a:gd name="connsiteX26" fmla="*/ 474239 w 491644"/>
              <a:gd name="connsiteY26" fmla="*/ 410255 h 491644"/>
              <a:gd name="connsiteX27" fmla="*/ 386724 w 491644"/>
              <a:gd name="connsiteY27" fmla="*/ 407313 h 491644"/>
              <a:gd name="connsiteX28" fmla="*/ 471297 w 491644"/>
              <a:gd name="connsiteY28" fmla="*/ 322740 h 491644"/>
              <a:gd name="connsiteX29" fmla="*/ 474239 w 491644"/>
              <a:gd name="connsiteY29" fmla="*/ 410255 h 491644"/>
              <a:gd name="connsiteX30" fmla="*/ 69454 w 491644"/>
              <a:gd name="connsiteY30" fmla="*/ 213830 h 491644"/>
              <a:gd name="connsiteX31" fmla="*/ 277815 w 491644"/>
              <a:gd name="connsiteY31" fmla="*/ 5469 h 491644"/>
              <a:gd name="connsiteX32" fmla="*/ 486176 w 491644"/>
              <a:gd name="connsiteY32" fmla="*/ 213830 h 491644"/>
              <a:gd name="connsiteX33" fmla="*/ 277815 w 491644"/>
              <a:gd name="connsiteY33" fmla="*/ 422191 h 491644"/>
              <a:gd name="connsiteX34" fmla="*/ 69454 w 491644"/>
              <a:gd name="connsiteY34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4239 w 491644"/>
              <a:gd name="connsiteY25" fmla="*/ 410255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474239 w 491644"/>
              <a:gd name="connsiteY28" fmla="*/ 410255 h 491644"/>
              <a:gd name="connsiteX29" fmla="*/ 69454 w 491644"/>
              <a:gd name="connsiteY29" fmla="*/ 213830 h 491644"/>
              <a:gd name="connsiteX30" fmla="*/ 277815 w 491644"/>
              <a:gd name="connsiteY30" fmla="*/ 5469 h 491644"/>
              <a:gd name="connsiteX31" fmla="*/ 486176 w 491644"/>
              <a:gd name="connsiteY31" fmla="*/ 213830 h 491644"/>
              <a:gd name="connsiteX32" fmla="*/ 277815 w 491644"/>
              <a:gd name="connsiteY32" fmla="*/ 422191 h 491644"/>
              <a:gd name="connsiteX33" fmla="*/ 69454 w 491644"/>
              <a:gd name="connsiteY33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471297 w 491644"/>
              <a:gd name="connsiteY25" fmla="*/ 322740 h 491644"/>
              <a:gd name="connsiteX26" fmla="*/ 386724 w 491644"/>
              <a:gd name="connsiteY26" fmla="*/ 407313 h 491644"/>
              <a:gd name="connsiteX27" fmla="*/ 471297 w 491644"/>
              <a:gd name="connsiteY27" fmla="*/ 322740 h 491644"/>
              <a:gd name="connsiteX28" fmla="*/ 69454 w 491644"/>
              <a:gd name="connsiteY28" fmla="*/ 213830 h 491644"/>
              <a:gd name="connsiteX29" fmla="*/ 277815 w 491644"/>
              <a:gd name="connsiteY29" fmla="*/ 5469 h 491644"/>
              <a:gd name="connsiteX30" fmla="*/ 486176 w 491644"/>
              <a:gd name="connsiteY30" fmla="*/ 213830 h 491644"/>
              <a:gd name="connsiteX31" fmla="*/ 277815 w 491644"/>
              <a:gd name="connsiteY31" fmla="*/ 422191 h 491644"/>
              <a:gd name="connsiteX32" fmla="*/ 69454 w 491644"/>
              <a:gd name="connsiteY32" fmla="*/ 213830 h 491644"/>
              <a:gd name="connsiteX0" fmla="*/ 491644 w 491644"/>
              <a:gd name="connsiteY0" fmla="*/ 154027 h 491644"/>
              <a:gd name="connsiteX1" fmla="*/ 491644 w 491644"/>
              <a:gd name="connsiteY1" fmla="*/ 273633 h 491644"/>
              <a:gd name="connsiteX2" fmla="*/ 491644 w 491644"/>
              <a:gd name="connsiteY2" fmla="*/ 154027 h 491644"/>
              <a:gd name="connsiteX3" fmla="*/ 386724 w 491644"/>
              <a:gd name="connsiteY3" fmla="*/ 20347 h 491644"/>
              <a:gd name="connsiteX4" fmla="*/ 471297 w 491644"/>
              <a:gd name="connsiteY4" fmla="*/ 104920 h 491644"/>
              <a:gd name="connsiteX5" fmla="*/ 386724 w 491644"/>
              <a:gd name="connsiteY5" fmla="*/ 20347 h 491644"/>
              <a:gd name="connsiteX6" fmla="*/ 218011 w 491644"/>
              <a:gd name="connsiteY6" fmla="*/ 0 h 491644"/>
              <a:gd name="connsiteX7" fmla="*/ 337617 w 491644"/>
              <a:gd name="connsiteY7" fmla="*/ 0 h 491644"/>
              <a:gd name="connsiteX8" fmla="*/ 218011 w 491644"/>
              <a:gd name="connsiteY8" fmla="*/ 0 h 491644"/>
              <a:gd name="connsiteX9" fmla="*/ 81363 w 491644"/>
              <a:gd name="connsiteY9" fmla="*/ 17379 h 491644"/>
              <a:gd name="connsiteX10" fmla="*/ 168904 w 491644"/>
              <a:gd name="connsiteY10" fmla="*/ 20347 h 491644"/>
              <a:gd name="connsiteX11" fmla="*/ 84331 w 491644"/>
              <a:gd name="connsiteY11" fmla="*/ 104920 h 491644"/>
              <a:gd name="connsiteX12" fmla="*/ 81363 w 491644"/>
              <a:gd name="connsiteY12" fmla="*/ 17379 h 491644"/>
              <a:gd name="connsiteX13" fmla="*/ 0 w 491644"/>
              <a:gd name="connsiteY13" fmla="*/ 213830 h 491644"/>
              <a:gd name="connsiteX14" fmla="*/ 63984 w 491644"/>
              <a:gd name="connsiteY14" fmla="*/ 154027 h 491644"/>
              <a:gd name="connsiteX15" fmla="*/ 63984 w 491644"/>
              <a:gd name="connsiteY15" fmla="*/ 273633 h 491644"/>
              <a:gd name="connsiteX16" fmla="*/ 0 w 491644"/>
              <a:gd name="connsiteY16" fmla="*/ 213830 h 491644"/>
              <a:gd name="connsiteX17" fmla="*/ 81363 w 491644"/>
              <a:gd name="connsiteY17" fmla="*/ 410255 h 491644"/>
              <a:gd name="connsiteX18" fmla="*/ 84331 w 491644"/>
              <a:gd name="connsiteY18" fmla="*/ 322740 h 491644"/>
              <a:gd name="connsiteX19" fmla="*/ 168904 w 491644"/>
              <a:gd name="connsiteY19" fmla="*/ 407313 h 491644"/>
              <a:gd name="connsiteX20" fmla="*/ 81363 w 491644"/>
              <a:gd name="connsiteY20" fmla="*/ 410255 h 491644"/>
              <a:gd name="connsiteX21" fmla="*/ 277814 w 491644"/>
              <a:gd name="connsiteY21" fmla="*/ 491644 h 491644"/>
              <a:gd name="connsiteX22" fmla="*/ 218011 w 491644"/>
              <a:gd name="connsiteY22" fmla="*/ 427660 h 491644"/>
              <a:gd name="connsiteX23" fmla="*/ 337617 w 491644"/>
              <a:gd name="connsiteY23" fmla="*/ 427660 h 491644"/>
              <a:gd name="connsiteX24" fmla="*/ 277814 w 491644"/>
              <a:gd name="connsiteY24" fmla="*/ 491644 h 491644"/>
              <a:gd name="connsiteX25" fmla="*/ 69454 w 491644"/>
              <a:gd name="connsiteY25" fmla="*/ 213830 h 491644"/>
              <a:gd name="connsiteX26" fmla="*/ 277815 w 491644"/>
              <a:gd name="connsiteY26" fmla="*/ 5469 h 491644"/>
              <a:gd name="connsiteX27" fmla="*/ 486176 w 491644"/>
              <a:gd name="connsiteY27" fmla="*/ 213830 h 491644"/>
              <a:gd name="connsiteX28" fmla="*/ 277815 w 491644"/>
              <a:gd name="connsiteY28" fmla="*/ 422191 h 491644"/>
              <a:gd name="connsiteX29" fmla="*/ 69454 w 491644"/>
              <a:gd name="connsiteY29" fmla="*/ 213830 h 491644"/>
              <a:gd name="connsiteX0" fmla="*/ 386724 w 486176"/>
              <a:gd name="connsiteY0" fmla="*/ 20347 h 491644"/>
              <a:gd name="connsiteX1" fmla="*/ 471297 w 486176"/>
              <a:gd name="connsiteY1" fmla="*/ 104920 h 491644"/>
              <a:gd name="connsiteX2" fmla="*/ 386724 w 486176"/>
              <a:gd name="connsiteY2" fmla="*/ 20347 h 491644"/>
              <a:gd name="connsiteX3" fmla="*/ 218011 w 486176"/>
              <a:gd name="connsiteY3" fmla="*/ 0 h 491644"/>
              <a:gd name="connsiteX4" fmla="*/ 337617 w 486176"/>
              <a:gd name="connsiteY4" fmla="*/ 0 h 491644"/>
              <a:gd name="connsiteX5" fmla="*/ 218011 w 486176"/>
              <a:gd name="connsiteY5" fmla="*/ 0 h 491644"/>
              <a:gd name="connsiteX6" fmla="*/ 81363 w 486176"/>
              <a:gd name="connsiteY6" fmla="*/ 17379 h 491644"/>
              <a:gd name="connsiteX7" fmla="*/ 168904 w 486176"/>
              <a:gd name="connsiteY7" fmla="*/ 20347 h 491644"/>
              <a:gd name="connsiteX8" fmla="*/ 84331 w 486176"/>
              <a:gd name="connsiteY8" fmla="*/ 104920 h 491644"/>
              <a:gd name="connsiteX9" fmla="*/ 81363 w 486176"/>
              <a:gd name="connsiteY9" fmla="*/ 17379 h 491644"/>
              <a:gd name="connsiteX10" fmla="*/ 0 w 486176"/>
              <a:gd name="connsiteY10" fmla="*/ 213830 h 491644"/>
              <a:gd name="connsiteX11" fmla="*/ 63984 w 486176"/>
              <a:gd name="connsiteY11" fmla="*/ 154027 h 491644"/>
              <a:gd name="connsiteX12" fmla="*/ 63984 w 486176"/>
              <a:gd name="connsiteY12" fmla="*/ 273633 h 491644"/>
              <a:gd name="connsiteX13" fmla="*/ 0 w 486176"/>
              <a:gd name="connsiteY13" fmla="*/ 213830 h 491644"/>
              <a:gd name="connsiteX14" fmla="*/ 81363 w 486176"/>
              <a:gd name="connsiteY14" fmla="*/ 410255 h 491644"/>
              <a:gd name="connsiteX15" fmla="*/ 84331 w 486176"/>
              <a:gd name="connsiteY15" fmla="*/ 322740 h 491644"/>
              <a:gd name="connsiteX16" fmla="*/ 168904 w 486176"/>
              <a:gd name="connsiteY16" fmla="*/ 407313 h 491644"/>
              <a:gd name="connsiteX17" fmla="*/ 81363 w 486176"/>
              <a:gd name="connsiteY17" fmla="*/ 410255 h 491644"/>
              <a:gd name="connsiteX18" fmla="*/ 277814 w 486176"/>
              <a:gd name="connsiteY18" fmla="*/ 491644 h 491644"/>
              <a:gd name="connsiteX19" fmla="*/ 218011 w 486176"/>
              <a:gd name="connsiteY19" fmla="*/ 427660 h 491644"/>
              <a:gd name="connsiteX20" fmla="*/ 337617 w 486176"/>
              <a:gd name="connsiteY20" fmla="*/ 427660 h 491644"/>
              <a:gd name="connsiteX21" fmla="*/ 277814 w 486176"/>
              <a:gd name="connsiteY21" fmla="*/ 491644 h 491644"/>
              <a:gd name="connsiteX22" fmla="*/ 69454 w 486176"/>
              <a:gd name="connsiteY22" fmla="*/ 213830 h 491644"/>
              <a:gd name="connsiteX23" fmla="*/ 277815 w 486176"/>
              <a:gd name="connsiteY23" fmla="*/ 5469 h 491644"/>
              <a:gd name="connsiteX24" fmla="*/ 486176 w 486176"/>
              <a:gd name="connsiteY24" fmla="*/ 213830 h 491644"/>
              <a:gd name="connsiteX25" fmla="*/ 277815 w 486176"/>
              <a:gd name="connsiteY25" fmla="*/ 422191 h 491644"/>
              <a:gd name="connsiteX26" fmla="*/ 69454 w 486176"/>
              <a:gd name="connsiteY26" fmla="*/ 213830 h 491644"/>
              <a:gd name="connsiteX0" fmla="*/ 218011 w 486176"/>
              <a:gd name="connsiteY0" fmla="*/ 0 h 491644"/>
              <a:gd name="connsiteX1" fmla="*/ 337617 w 486176"/>
              <a:gd name="connsiteY1" fmla="*/ 0 h 491644"/>
              <a:gd name="connsiteX2" fmla="*/ 218011 w 486176"/>
              <a:gd name="connsiteY2" fmla="*/ 0 h 491644"/>
              <a:gd name="connsiteX3" fmla="*/ 81363 w 486176"/>
              <a:gd name="connsiteY3" fmla="*/ 17379 h 491644"/>
              <a:gd name="connsiteX4" fmla="*/ 168904 w 486176"/>
              <a:gd name="connsiteY4" fmla="*/ 20347 h 491644"/>
              <a:gd name="connsiteX5" fmla="*/ 84331 w 486176"/>
              <a:gd name="connsiteY5" fmla="*/ 104920 h 491644"/>
              <a:gd name="connsiteX6" fmla="*/ 81363 w 486176"/>
              <a:gd name="connsiteY6" fmla="*/ 17379 h 491644"/>
              <a:gd name="connsiteX7" fmla="*/ 0 w 486176"/>
              <a:gd name="connsiteY7" fmla="*/ 213830 h 491644"/>
              <a:gd name="connsiteX8" fmla="*/ 63984 w 486176"/>
              <a:gd name="connsiteY8" fmla="*/ 154027 h 491644"/>
              <a:gd name="connsiteX9" fmla="*/ 63984 w 486176"/>
              <a:gd name="connsiteY9" fmla="*/ 273633 h 491644"/>
              <a:gd name="connsiteX10" fmla="*/ 0 w 486176"/>
              <a:gd name="connsiteY10" fmla="*/ 213830 h 491644"/>
              <a:gd name="connsiteX11" fmla="*/ 81363 w 486176"/>
              <a:gd name="connsiteY11" fmla="*/ 410255 h 491644"/>
              <a:gd name="connsiteX12" fmla="*/ 84331 w 486176"/>
              <a:gd name="connsiteY12" fmla="*/ 322740 h 491644"/>
              <a:gd name="connsiteX13" fmla="*/ 168904 w 486176"/>
              <a:gd name="connsiteY13" fmla="*/ 407313 h 491644"/>
              <a:gd name="connsiteX14" fmla="*/ 81363 w 486176"/>
              <a:gd name="connsiteY14" fmla="*/ 410255 h 491644"/>
              <a:gd name="connsiteX15" fmla="*/ 277814 w 486176"/>
              <a:gd name="connsiteY15" fmla="*/ 491644 h 491644"/>
              <a:gd name="connsiteX16" fmla="*/ 218011 w 486176"/>
              <a:gd name="connsiteY16" fmla="*/ 427660 h 491644"/>
              <a:gd name="connsiteX17" fmla="*/ 337617 w 486176"/>
              <a:gd name="connsiteY17" fmla="*/ 427660 h 491644"/>
              <a:gd name="connsiteX18" fmla="*/ 277814 w 486176"/>
              <a:gd name="connsiteY18" fmla="*/ 491644 h 491644"/>
              <a:gd name="connsiteX19" fmla="*/ 69454 w 486176"/>
              <a:gd name="connsiteY19" fmla="*/ 213830 h 491644"/>
              <a:gd name="connsiteX20" fmla="*/ 277815 w 486176"/>
              <a:gd name="connsiteY20" fmla="*/ 5469 h 491644"/>
              <a:gd name="connsiteX21" fmla="*/ 486176 w 486176"/>
              <a:gd name="connsiteY21" fmla="*/ 213830 h 491644"/>
              <a:gd name="connsiteX22" fmla="*/ 277815 w 486176"/>
              <a:gd name="connsiteY22" fmla="*/ 422191 h 491644"/>
              <a:gd name="connsiteX23" fmla="*/ 69454 w 486176"/>
              <a:gd name="connsiteY23" fmla="*/ 213830 h 491644"/>
              <a:gd name="connsiteX0" fmla="*/ 81363 w 486176"/>
              <a:gd name="connsiteY0" fmla="*/ 11910 h 486175"/>
              <a:gd name="connsiteX1" fmla="*/ 168904 w 486176"/>
              <a:gd name="connsiteY1" fmla="*/ 14878 h 486175"/>
              <a:gd name="connsiteX2" fmla="*/ 84331 w 486176"/>
              <a:gd name="connsiteY2" fmla="*/ 99451 h 486175"/>
              <a:gd name="connsiteX3" fmla="*/ 81363 w 486176"/>
              <a:gd name="connsiteY3" fmla="*/ 11910 h 486175"/>
              <a:gd name="connsiteX4" fmla="*/ 0 w 486176"/>
              <a:gd name="connsiteY4" fmla="*/ 208361 h 486175"/>
              <a:gd name="connsiteX5" fmla="*/ 63984 w 486176"/>
              <a:gd name="connsiteY5" fmla="*/ 148558 h 486175"/>
              <a:gd name="connsiteX6" fmla="*/ 63984 w 486176"/>
              <a:gd name="connsiteY6" fmla="*/ 268164 h 486175"/>
              <a:gd name="connsiteX7" fmla="*/ 0 w 486176"/>
              <a:gd name="connsiteY7" fmla="*/ 208361 h 486175"/>
              <a:gd name="connsiteX8" fmla="*/ 81363 w 486176"/>
              <a:gd name="connsiteY8" fmla="*/ 404786 h 486175"/>
              <a:gd name="connsiteX9" fmla="*/ 84331 w 486176"/>
              <a:gd name="connsiteY9" fmla="*/ 317271 h 486175"/>
              <a:gd name="connsiteX10" fmla="*/ 168904 w 486176"/>
              <a:gd name="connsiteY10" fmla="*/ 401844 h 486175"/>
              <a:gd name="connsiteX11" fmla="*/ 81363 w 486176"/>
              <a:gd name="connsiteY11" fmla="*/ 404786 h 486175"/>
              <a:gd name="connsiteX12" fmla="*/ 277814 w 486176"/>
              <a:gd name="connsiteY12" fmla="*/ 486175 h 486175"/>
              <a:gd name="connsiteX13" fmla="*/ 218011 w 486176"/>
              <a:gd name="connsiteY13" fmla="*/ 422191 h 486175"/>
              <a:gd name="connsiteX14" fmla="*/ 337617 w 486176"/>
              <a:gd name="connsiteY14" fmla="*/ 422191 h 486175"/>
              <a:gd name="connsiteX15" fmla="*/ 277814 w 486176"/>
              <a:gd name="connsiteY15" fmla="*/ 486175 h 486175"/>
              <a:gd name="connsiteX16" fmla="*/ 69454 w 486176"/>
              <a:gd name="connsiteY16" fmla="*/ 208361 h 486175"/>
              <a:gd name="connsiteX17" fmla="*/ 277815 w 486176"/>
              <a:gd name="connsiteY17" fmla="*/ 0 h 486175"/>
              <a:gd name="connsiteX18" fmla="*/ 486176 w 486176"/>
              <a:gd name="connsiteY18" fmla="*/ 208361 h 486175"/>
              <a:gd name="connsiteX19" fmla="*/ 277815 w 486176"/>
              <a:gd name="connsiteY19" fmla="*/ 416722 h 486175"/>
              <a:gd name="connsiteX20" fmla="*/ 69454 w 486176"/>
              <a:gd name="connsiteY20" fmla="*/ 208361 h 486175"/>
              <a:gd name="connsiteX0" fmla="*/ 81363 w 486176"/>
              <a:gd name="connsiteY0" fmla="*/ 11910 h 486175"/>
              <a:gd name="connsiteX1" fmla="*/ 84331 w 486176"/>
              <a:gd name="connsiteY1" fmla="*/ 99451 h 486175"/>
              <a:gd name="connsiteX2" fmla="*/ 81363 w 486176"/>
              <a:gd name="connsiteY2" fmla="*/ 11910 h 486175"/>
              <a:gd name="connsiteX3" fmla="*/ 0 w 486176"/>
              <a:gd name="connsiteY3" fmla="*/ 208361 h 486175"/>
              <a:gd name="connsiteX4" fmla="*/ 63984 w 486176"/>
              <a:gd name="connsiteY4" fmla="*/ 148558 h 486175"/>
              <a:gd name="connsiteX5" fmla="*/ 63984 w 486176"/>
              <a:gd name="connsiteY5" fmla="*/ 268164 h 486175"/>
              <a:gd name="connsiteX6" fmla="*/ 0 w 486176"/>
              <a:gd name="connsiteY6" fmla="*/ 208361 h 486175"/>
              <a:gd name="connsiteX7" fmla="*/ 81363 w 486176"/>
              <a:gd name="connsiteY7" fmla="*/ 404786 h 486175"/>
              <a:gd name="connsiteX8" fmla="*/ 84331 w 486176"/>
              <a:gd name="connsiteY8" fmla="*/ 317271 h 486175"/>
              <a:gd name="connsiteX9" fmla="*/ 168904 w 486176"/>
              <a:gd name="connsiteY9" fmla="*/ 401844 h 486175"/>
              <a:gd name="connsiteX10" fmla="*/ 81363 w 486176"/>
              <a:gd name="connsiteY10" fmla="*/ 404786 h 486175"/>
              <a:gd name="connsiteX11" fmla="*/ 277814 w 486176"/>
              <a:gd name="connsiteY11" fmla="*/ 486175 h 486175"/>
              <a:gd name="connsiteX12" fmla="*/ 218011 w 486176"/>
              <a:gd name="connsiteY12" fmla="*/ 422191 h 486175"/>
              <a:gd name="connsiteX13" fmla="*/ 337617 w 486176"/>
              <a:gd name="connsiteY13" fmla="*/ 422191 h 486175"/>
              <a:gd name="connsiteX14" fmla="*/ 277814 w 486176"/>
              <a:gd name="connsiteY14" fmla="*/ 486175 h 486175"/>
              <a:gd name="connsiteX15" fmla="*/ 69454 w 486176"/>
              <a:gd name="connsiteY15" fmla="*/ 208361 h 486175"/>
              <a:gd name="connsiteX16" fmla="*/ 277815 w 486176"/>
              <a:gd name="connsiteY16" fmla="*/ 0 h 486175"/>
              <a:gd name="connsiteX17" fmla="*/ 486176 w 486176"/>
              <a:gd name="connsiteY17" fmla="*/ 208361 h 486175"/>
              <a:gd name="connsiteX18" fmla="*/ 277815 w 486176"/>
              <a:gd name="connsiteY18" fmla="*/ 416722 h 486175"/>
              <a:gd name="connsiteX19" fmla="*/ 69454 w 486176"/>
              <a:gd name="connsiteY19" fmla="*/ 208361 h 486175"/>
              <a:gd name="connsiteX0" fmla="*/ 0 w 486176"/>
              <a:gd name="connsiteY0" fmla="*/ 208361 h 486175"/>
              <a:gd name="connsiteX1" fmla="*/ 63984 w 486176"/>
              <a:gd name="connsiteY1" fmla="*/ 148558 h 486175"/>
              <a:gd name="connsiteX2" fmla="*/ 63984 w 486176"/>
              <a:gd name="connsiteY2" fmla="*/ 268164 h 486175"/>
              <a:gd name="connsiteX3" fmla="*/ 0 w 486176"/>
              <a:gd name="connsiteY3" fmla="*/ 208361 h 486175"/>
              <a:gd name="connsiteX4" fmla="*/ 81363 w 486176"/>
              <a:gd name="connsiteY4" fmla="*/ 404786 h 486175"/>
              <a:gd name="connsiteX5" fmla="*/ 84331 w 486176"/>
              <a:gd name="connsiteY5" fmla="*/ 317271 h 486175"/>
              <a:gd name="connsiteX6" fmla="*/ 168904 w 486176"/>
              <a:gd name="connsiteY6" fmla="*/ 401844 h 486175"/>
              <a:gd name="connsiteX7" fmla="*/ 81363 w 486176"/>
              <a:gd name="connsiteY7" fmla="*/ 404786 h 486175"/>
              <a:gd name="connsiteX8" fmla="*/ 277814 w 486176"/>
              <a:gd name="connsiteY8" fmla="*/ 486175 h 486175"/>
              <a:gd name="connsiteX9" fmla="*/ 218011 w 486176"/>
              <a:gd name="connsiteY9" fmla="*/ 422191 h 486175"/>
              <a:gd name="connsiteX10" fmla="*/ 337617 w 486176"/>
              <a:gd name="connsiteY10" fmla="*/ 422191 h 486175"/>
              <a:gd name="connsiteX11" fmla="*/ 277814 w 486176"/>
              <a:gd name="connsiteY11" fmla="*/ 486175 h 486175"/>
              <a:gd name="connsiteX12" fmla="*/ 69454 w 486176"/>
              <a:gd name="connsiteY12" fmla="*/ 208361 h 486175"/>
              <a:gd name="connsiteX13" fmla="*/ 277815 w 486176"/>
              <a:gd name="connsiteY13" fmla="*/ 0 h 486175"/>
              <a:gd name="connsiteX14" fmla="*/ 486176 w 486176"/>
              <a:gd name="connsiteY14" fmla="*/ 208361 h 486175"/>
              <a:gd name="connsiteX15" fmla="*/ 277815 w 486176"/>
              <a:gd name="connsiteY15" fmla="*/ 416722 h 486175"/>
              <a:gd name="connsiteX16" fmla="*/ 69454 w 486176"/>
              <a:gd name="connsiteY16" fmla="*/ 208361 h 486175"/>
              <a:gd name="connsiteX0" fmla="*/ 0 w 486176"/>
              <a:gd name="connsiteY0" fmla="*/ 208361 h 486175"/>
              <a:gd name="connsiteX1" fmla="*/ 63984 w 486176"/>
              <a:gd name="connsiteY1" fmla="*/ 268164 h 486175"/>
              <a:gd name="connsiteX2" fmla="*/ 0 w 486176"/>
              <a:gd name="connsiteY2" fmla="*/ 208361 h 486175"/>
              <a:gd name="connsiteX3" fmla="*/ 81363 w 486176"/>
              <a:gd name="connsiteY3" fmla="*/ 404786 h 486175"/>
              <a:gd name="connsiteX4" fmla="*/ 84331 w 486176"/>
              <a:gd name="connsiteY4" fmla="*/ 317271 h 486175"/>
              <a:gd name="connsiteX5" fmla="*/ 168904 w 486176"/>
              <a:gd name="connsiteY5" fmla="*/ 401844 h 486175"/>
              <a:gd name="connsiteX6" fmla="*/ 81363 w 486176"/>
              <a:gd name="connsiteY6" fmla="*/ 404786 h 486175"/>
              <a:gd name="connsiteX7" fmla="*/ 277814 w 486176"/>
              <a:gd name="connsiteY7" fmla="*/ 486175 h 486175"/>
              <a:gd name="connsiteX8" fmla="*/ 218011 w 486176"/>
              <a:gd name="connsiteY8" fmla="*/ 422191 h 486175"/>
              <a:gd name="connsiteX9" fmla="*/ 337617 w 486176"/>
              <a:gd name="connsiteY9" fmla="*/ 422191 h 486175"/>
              <a:gd name="connsiteX10" fmla="*/ 277814 w 486176"/>
              <a:gd name="connsiteY10" fmla="*/ 486175 h 486175"/>
              <a:gd name="connsiteX11" fmla="*/ 69454 w 486176"/>
              <a:gd name="connsiteY11" fmla="*/ 208361 h 486175"/>
              <a:gd name="connsiteX12" fmla="*/ 277815 w 486176"/>
              <a:gd name="connsiteY12" fmla="*/ 0 h 486175"/>
              <a:gd name="connsiteX13" fmla="*/ 486176 w 486176"/>
              <a:gd name="connsiteY13" fmla="*/ 208361 h 486175"/>
              <a:gd name="connsiteX14" fmla="*/ 277815 w 486176"/>
              <a:gd name="connsiteY14" fmla="*/ 416722 h 486175"/>
              <a:gd name="connsiteX15" fmla="*/ 69454 w 486176"/>
              <a:gd name="connsiteY15" fmla="*/ 208361 h 486175"/>
              <a:gd name="connsiteX0" fmla="*/ 11909 w 416722"/>
              <a:gd name="connsiteY0" fmla="*/ 404786 h 486175"/>
              <a:gd name="connsiteX1" fmla="*/ 14877 w 416722"/>
              <a:gd name="connsiteY1" fmla="*/ 317271 h 486175"/>
              <a:gd name="connsiteX2" fmla="*/ 99450 w 416722"/>
              <a:gd name="connsiteY2" fmla="*/ 401844 h 486175"/>
              <a:gd name="connsiteX3" fmla="*/ 11909 w 416722"/>
              <a:gd name="connsiteY3" fmla="*/ 404786 h 486175"/>
              <a:gd name="connsiteX4" fmla="*/ 208360 w 416722"/>
              <a:gd name="connsiteY4" fmla="*/ 486175 h 486175"/>
              <a:gd name="connsiteX5" fmla="*/ 148557 w 416722"/>
              <a:gd name="connsiteY5" fmla="*/ 422191 h 486175"/>
              <a:gd name="connsiteX6" fmla="*/ 268163 w 416722"/>
              <a:gd name="connsiteY6" fmla="*/ 422191 h 486175"/>
              <a:gd name="connsiteX7" fmla="*/ 208360 w 416722"/>
              <a:gd name="connsiteY7" fmla="*/ 486175 h 486175"/>
              <a:gd name="connsiteX8" fmla="*/ 0 w 416722"/>
              <a:gd name="connsiteY8" fmla="*/ 208361 h 486175"/>
              <a:gd name="connsiteX9" fmla="*/ 208361 w 416722"/>
              <a:gd name="connsiteY9" fmla="*/ 0 h 486175"/>
              <a:gd name="connsiteX10" fmla="*/ 416722 w 416722"/>
              <a:gd name="connsiteY10" fmla="*/ 208361 h 486175"/>
              <a:gd name="connsiteX11" fmla="*/ 208361 w 416722"/>
              <a:gd name="connsiteY11" fmla="*/ 416722 h 486175"/>
              <a:gd name="connsiteX12" fmla="*/ 0 w 416722"/>
              <a:gd name="connsiteY12" fmla="*/ 208361 h 486175"/>
              <a:gd name="connsiteX0" fmla="*/ 11909 w 416722"/>
              <a:gd name="connsiteY0" fmla="*/ 404786 h 486175"/>
              <a:gd name="connsiteX1" fmla="*/ 99450 w 416722"/>
              <a:gd name="connsiteY1" fmla="*/ 401844 h 486175"/>
              <a:gd name="connsiteX2" fmla="*/ 11909 w 416722"/>
              <a:gd name="connsiteY2" fmla="*/ 404786 h 486175"/>
              <a:gd name="connsiteX3" fmla="*/ 208360 w 416722"/>
              <a:gd name="connsiteY3" fmla="*/ 486175 h 486175"/>
              <a:gd name="connsiteX4" fmla="*/ 148557 w 416722"/>
              <a:gd name="connsiteY4" fmla="*/ 422191 h 486175"/>
              <a:gd name="connsiteX5" fmla="*/ 268163 w 416722"/>
              <a:gd name="connsiteY5" fmla="*/ 422191 h 486175"/>
              <a:gd name="connsiteX6" fmla="*/ 208360 w 416722"/>
              <a:gd name="connsiteY6" fmla="*/ 486175 h 486175"/>
              <a:gd name="connsiteX7" fmla="*/ 0 w 416722"/>
              <a:gd name="connsiteY7" fmla="*/ 208361 h 486175"/>
              <a:gd name="connsiteX8" fmla="*/ 208361 w 416722"/>
              <a:gd name="connsiteY8" fmla="*/ 0 h 486175"/>
              <a:gd name="connsiteX9" fmla="*/ 416722 w 416722"/>
              <a:gd name="connsiteY9" fmla="*/ 208361 h 486175"/>
              <a:gd name="connsiteX10" fmla="*/ 208361 w 416722"/>
              <a:gd name="connsiteY10" fmla="*/ 416722 h 486175"/>
              <a:gd name="connsiteX11" fmla="*/ 0 w 416722"/>
              <a:gd name="connsiteY11" fmla="*/ 208361 h 486175"/>
              <a:gd name="connsiteX0" fmla="*/ 208360 w 416722"/>
              <a:gd name="connsiteY0" fmla="*/ 486175 h 486175"/>
              <a:gd name="connsiteX1" fmla="*/ 148557 w 416722"/>
              <a:gd name="connsiteY1" fmla="*/ 422191 h 486175"/>
              <a:gd name="connsiteX2" fmla="*/ 268163 w 416722"/>
              <a:gd name="connsiteY2" fmla="*/ 422191 h 486175"/>
              <a:gd name="connsiteX3" fmla="*/ 208360 w 416722"/>
              <a:gd name="connsiteY3" fmla="*/ 486175 h 486175"/>
              <a:gd name="connsiteX4" fmla="*/ 0 w 416722"/>
              <a:gd name="connsiteY4" fmla="*/ 208361 h 486175"/>
              <a:gd name="connsiteX5" fmla="*/ 208361 w 416722"/>
              <a:gd name="connsiteY5" fmla="*/ 0 h 486175"/>
              <a:gd name="connsiteX6" fmla="*/ 416722 w 416722"/>
              <a:gd name="connsiteY6" fmla="*/ 208361 h 486175"/>
              <a:gd name="connsiteX7" fmla="*/ 208361 w 416722"/>
              <a:gd name="connsiteY7" fmla="*/ 416722 h 486175"/>
              <a:gd name="connsiteX8" fmla="*/ 0 w 416722"/>
              <a:gd name="connsiteY8" fmla="*/ 208361 h 486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6722" h="486175">
                <a:moveTo>
                  <a:pt x="208360" y="486175"/>
                </a:moveTo>
                <a:lnTo>
                  <a:pt x="148557" y="422191"/>
                </a:lnTo>
                <a:lnTo>
                  <a:pt x="268163" y="422191"/>
                </a:lnTo>
                <a:lnTo>
                  <a:pt x="208360" y="486175"/>
                </a:lnTo>
                <a:close/>
                <a:moveTo>
                  <a:pt x="0" y="208361"/>
                </a:moveTo>
                <a:cubicBezTo>
                  <a:pt x="0" y="93286"/>
                  <a:pt x="93286" y="0"/>
                  <a:pt x="208361" y="0"/>
                </a:cubicBezTo>
                <a:cubicBezTo>
                  <a:pt x="323436" y="0"/>
                  <a:pt x="416722" y="93286"/>
                  <a:pt x="416722" y="208361"/>
                </a:cubicBezTo>
                <a:cubicBezTo>
                  <a:pt x="416722" y="323436"/>
                  <a:pt x="323436" y="416722"/>
                  <a:pt x="208361" y="416722"/>
                </a:cubicBezTo>
                <a:cubicBezTo>
                  <a:pt x="93286" y="416722"/>
                  <a:pt x="0" y="323436"/>
                  <a:pt x="0" y="20836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wrap="square" bIns="72000" anchor="ctr">
            <a:noAutofit/>
          </a:bodyPr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2000</a:t>
            </a:r>
            <a:endParaRPr lang="sv-SE" dirty="0"/>
          </a:p>
        </p:txBody>
      </p:sp>
      <p:sp>
        <p:nvSpPr>
          <p:cNvPr id="2" name="!!text1">
            <a:extLst>
              <a:ext uri="{FF2B5EF4-FFF2-40B4-BE49-F238E27FC236}">
                <a16:creationId xmlns:a16="http://schemas.microsoft.com/office/drawing/2014/main" id="{050F2DD8-835A-7B4E-7523-B118D8EE2AC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48032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7" name="!!text1">
            <a:extLst>
              <a:ext uri="{FF2B5EF4-FFF2-40B4-BE49-F238E27FC236}">
                <a16:creationId xmlns:a16="http://schemas.microsoft.com/office/drawing/2014/main" id="{59E8D33C-BA25-D41C-7714-9B69D02274C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3439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8" name="!!text1">
            <a:extLst>
              <a:ext uri="{FF2B5EF4-FFF2-40B4-BE49-F238E27FC236}">
                <a16:creationId xmlns:a16="http://schemas.microsoft.com/office/drawing/2014/main" id="{CCA24402-1F9C-CCA1-2F8C-64F470CFD45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78846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9" name="!!text1">
            <a:extLst>
              <a:ext uri="{FF2B5EF4-FFF2-40B4-BE49-F238E27FC236}">
                <a16:creationId xmlns:a16="http://schemas.microsoft.com/office/drawing/2014/main" id="{F9FA55F4-B3F7-4329-0B7D-983A2C2725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44253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10" name="!!text1">
            <a:extLst>
              <a:ext uri="{FF2B5EF4-FFF2-40B4-BE49-F238E27FC236}">
                <a16:creationId xmlns:a16="http://schemas.microsoft.com/office/drawing/2014/main" id="{855D0EE9-58FF-2C35-033B-98A053CCF43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509660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11" name="!!text1">
            <a:extLst>
              <a:ext uri="{FF2B5EF4-FFF2-40B4-BE49-F238E27FC236}">
                <a16:creationId xmlns:a16="http://schemas.microsoft.com/office/drawing/2014/main" id="{A373841F-A8DB-A418-7713-BF29C2AA170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075069" y="3492500"/>
            <a:ext cx="1435100" cy="2681288"/>
          </a:xfrm>
        </p:spPr>
        <p:txBody>
          <a:bodyPr/>
          <a:lstStyle>
            <a:lvl1pPr marL="0" indent="0">
              <a:buNone/>
              <a:defRPr sz="1000" b="1"/>
            </a:lvl1pPr>
            <a:lvl2pPr marL="0" indent="0">
              <a:buNone/>
              <a:defRPr sz="1000"/>
            </a:lvl2pPr>
            <a:lvl3pPr marL="88900" indent="-87313">
              <a:defRPr sz="1000"/>
            </a:lvl3pPr>
            <a:lvl4pPr marL="269875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450850" indent="-18097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</p:spTree>
    <p:extLst>
      <p:ext uri="{BB962C8B-B14F-4D97-AF65-F5344CB8AC3E}">
        <p14:creationId xmlns:p14="http://schemas.microsoft.com/office/powerpoint/2010/main" val="2933293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linj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2">
            <a:extLst>
              <a:ext uri="{FF2B5EF4-FFF2-40B4-BE49-F238E27FC236}">
                <a16:creationId xmlns:a16="http://schemas.microsoft.com/office/drawing/2014/main" id="{72DDB6D0-00EA-BE7C-E767-519C70ED803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-3" y="3232944"/>
            <a:ext cx="11509200" cy="60327"/>
          </a:xfrm>
          <a:custGeom>
            <a:avLst/>
            <a:gdLst>
              <a:gd name="connsiteX0" fmla="*/ 11457198 w 11509200"/>
              <a:gd name="connsiteY0" fmla="*/ 0 h 60327"/>
              <a:gd name="connsiteX1" fmla="*/ 11509200 w 11509200"/>
              <a:gd name="connsiteY1" fmla="*/ 30164 h 60327"/>
              <a:gd name="connsiteX2" fmla="*/ 11457198 w 11509200"/>
              <a:gd name="connsiteY2" fmla="*/ 60327 h 60327"/>
              <a:gd name="connsiteX3" fmla="*/ 11457198 w 11509200"/>
              <a:gd name="connsiteY3" fmla="*/ 38101 h 60327"/>
              <a:gd name="connsiteX4" fmla="*/ 0 w 11509200"/>
              <a:gd name="connsiteY4" fmla="*/ 38101 h 60327"/>
              <a:gd name="connsiteX5" fmla="*/ 0 w 11509200"/>
              <a:gd name="connsiteY5" fmla="*/ 22226 h 60327"/>
              <a:gd name="connsiteX6" fmla="*/ 11457198 w 11509200"/>
              <a:gd name="connsiteY6" fmla="*/ 22226 h 6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509200" h="60327">
                <a:moveTo>
                  <a:pt x="11457198" y="0"/>
                </a:moveTo>
                <a:lnTo>
                  <a:pt x="11509200" y="30164"/>
                </a:lnTo>
                <a:lnTo>
                  <a:pt x="11457198" y="60327"/>
                </a:lnTo>
                <a:lnTo>
                  <a:pt x="11457198" y="38101"/>
                </a:lnTo>
                <a:lnTo>
                  <a:pt x="0" y="38101"/>
                </a:lnTo>
                <a:lnTo>
                  <a:pt x="0" y="22226"/>
                </a:lnTo>
                <a:lnTo>
                  <a:pt x="11457198" y="222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/>
              <a:t> 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560D5-6A02-4F7E-990F-79EB51B7F3D9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0F754878-1F1E-979F-2681-356029873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54843"/>
            <a:ext cx="4591050" cy="864352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22847" y="863345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9E49B8BB-7FFD-D57F-23B1-BD28A91226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36675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9" name="Platshållare för text 12">
            <a:extLst>
              <a:ext uri="{FF2B5EF4-FFF2-40B4-BE49-F238E27FC236}">
                <a16:creationId xmlns:a16="http://schemas.microsoft.com/office/drawing/2014/main" id="{2AD11389-2945-E0A4-6996-83AEEC9C4B7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75445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" name="Platshållare för text 12">
            <a:extLst>
              <a:ext uri="{FF2B5EF4-FFF2-40B4-BE49-F238E27FC236}">
                <a16:creationId xmlns:a16="http://schemas.microsoft.com/office/drawing/2014/main" id="{05721B65-5B7B-6C71-B22A-A72F39EE087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39133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180975" indent="-180975">
              <a:spcBef>
                <a:spcPts val="0"/>
              </a:spcBef>
              <a:spcAft>
                <a:spcPts val="500"/>
              </a:spcAft>
              <a:defRPr sz="1000"/>
            </a:lvl3pPr>
            <a:lvl4pPr marL="357188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538163" indent="-18097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8" name="Platshållare för text 12">
            <a:extLst>
              <a:ext uri="{FF2B5EF4-FFF2-40B4-BE49-F238E27FC236}">
                <a16:creationId xmlns:a16="http://schemas.microsoft.com/office/drawing/2014/main" id="{0D2B218C-26CF-CDFE-28AF-432BC9B7D86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95813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180975" indent="-180975">
              <a:spcBef>
                <a:spcPts val="0"/>
              </a:spcBef>
              <a:spcAft>
                <a:spcPts val="500"/>
              </a:spcAft>
              <a:defRPr sz="1000"/>
            </a:lvl3pPr>
            <a:lvl4pPr marL="357188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538163" indent="-18097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18" name="Platshållare för text 12">
            <a:extLst>
              <a:ext uri="{FF2B5EF4-FFF2-40B4-BE49-F238E27FC236}">
                <a16:creationId xmlns:a16="http://schemas.microsoft.com/office/drawing/2014/main" id="{ED2C1A7A-06C7-F8E5-FD48-785CB2D9708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157913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180975" indent="-180975">
              <a:spcBef>
                <a:spcPts val="0"/>
              </a:spcBef>
              <a:spcAft>
                <a:spcPts val="500"/>
              </a:spcAft>
              <a:defRPr sz="1000"/>
            </a:lvl3pPr>
            <a:lvl4pPr marL="357188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538163" indent="-18097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19" name="Platshållare för text 12">
            <a:extLst>
              <a:ext uri="{FF2B5EF4-FFF2-40B4-BE49-F238E27FC236}">
                <a16:creationId xmlns:a16="http://schemas.microsoft.com/office/drawing/2014/main" id="{92837219-0946-5D2B-8678-DBBAD49CB04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31407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180975" indent="-180975">
              <a:spcBef>
                <a:spcPts val="0"/>
              </a:spcBef>
              <a:spcAft>
                <a:spcPts val="500"/>
              </a:spcAft>
              <a:defRPr sz="1000"/>
            </a:lvl3pPr>
            <a:lvl4pPr marL="357188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538163" indent="-18097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0" name="Platshållare för text 12">
            <a:extLst>
              <a:ext uri="{FF2B5EF4-FFF2-40B4-BE49-F238E27FC236}">
                <a16:creationId xmlns:a16="http://schemas.microsoft.com/office/drawing/2014/main" id="{F7F47D57-C80E-1AF8-0677-092EADAC93E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900363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79388" indent="-179388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1" name="Platshållare för text 12">
            <a:extLst>
              <a:ext uri="{FF2B5EF4-FFF2-40B4-BE49-F238E27FC236}">
                <a16:creationId xmlns:a16="http://schemas.microsoft.com/office/drawing/2014/main" id="{4E5B86D9-6E14-3DB4-F419-D1D90E38F22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465638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77800" indent="-177800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2" name="Platshållare för text 12">
            <a:extLst>
              <a:ext uri="{FF2B5EF4-FFF2-40B4-BE49-F238E27FC236}">
                <a16:creationId xmlns:a16="http://schemas.microsoft.com/office/drawing/2014/main" id="{07D0EE8C-DE9C-71BF-94F3-0F7FF75F4B6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030977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79388" indent="-179388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3" name="Platshållare för text 12">
            <a:extLst>
              <a:ext uri="{FF2B5EF4-FFF2-40B4-BE49-F238E27FC236}">
                <a16:creationId xmlns:a16="http://schemas.microsoft.com/office/drawing/2014/main" id="{33CA91E2-96E7-1E83-9C50-E9EA46DF065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591385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77800" indent="-177800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4" name="Platshållare för text 12">
            <a:extLst>
              <a:ext uri="{FF2B5EF4-FFF2-40B4-BE49-F238E27FC236}">
                <a16:creationId xmlns:a16="http://schemas.microsoft.com/office/drawing/2014/main" id="{F536A6B0-C65D-CD8F-66BA-EFDD5FC457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282996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180975" indent="-180975">
              <a:spcBef>
                <a:spcPts val="0"/>
              </a:spcBef>
              <a:spcAft>
                <a:spcPts val="500"/>
              </a:spcAft>
              <a:defRPr sz="1000"/>
            </a:lvl3pPr>
            <a:lvl4pPr marL="357188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538163" indent="-18097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5" name="Platshållare för text 12">
            <a:extLst>
              <a:ext uri="{FF2B5EF4-FFF2-40B4-BE49-F238E27FC236}">
                <a16:creationId xmlns:a16="http://schemas.microsoft.com/office/drawing/2014/main" id="{38D38A3B-D607-9853-4178-262611113F5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148703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77800" indent="-177800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6" name="Platshållare för text 12">
            <a:extLst>
              <a:ext uri="{FF2B5EF4-FFF2-40B4-BE49-F238E27FC236}">
                <a16:creationId xmlns:a16="http://schemas.microsoft.com/office/drawing/2014/main" id="{233F32EC-963C-0991-FF30-79A8BBC8CEAF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860078" y="3263900"/>
            <a:ext cx="1493025" cy="2056287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headEnd type="oval"/>
          </a:ln>
        </p:spPr>
        <p:txBody>
          <a:bodyPr lIns="36000" tIns="360000">
            <a:spAutoFit/>
          </a:bodyPr>
          <a:lstStyle>
            <a:lvl1pPr marL="0" indent="0">
              <a:spcBef>
                <a:spcPts val="600"/>
              </a:spcBef>
              <a:buNone/>
              <a:defRPr sz="1000" b="1"/>
            </a:lvl1pPr>
            <a:lvl2pPr marL="0" indent="0">
              <a:spcBef>
                <a:spcPts val="100"/>
              </a:spcBef>
              <a:buNone/>
              <a:defRPr sz="1000"/>
            </a:lvl2pPr>
            <a:lvl3pPr marL="180975" indent="-180975">
              <a:spcBef>
                <a:spcPts val="0"/>
              </a:spcBef>
              <a:spcAft>
                <a:spcPts val="500"/>
              </a:spcAft>
              <a:defRPr sz="1000"/>
            </a:lvl3pPr>
            <a:lvl4pPr marL="357188" indent="-177800">
              <a:spcBef>
                <a:spcPts val="0"/>
              </a:spcBef>
              <a:spcAft>
                <a:spcPts val="500"/>
              </a:spcAft>
              <a:defRPr sz="1000"/>
            </a:lvl4pPr>
            <a:lvl5pPr marL="538163" indent="-180975">
              <a:spcBef>
                <a:spcPts val="0"/>
              </a:spcBef>
              <a:spcAft>
                <a:spcPts val="500"/>
              </a:spcAft>
              <a:tabLst/>
              <a:defRPr sz="1000"/>
            </a:lvl5pPr>
            <a:lvl6pPr marL="90488" indent="-90488">
              <a:spcBef>
                <a:spcPts val="0"/>
              </a:spcBef>
              <a:spcAft>
                <a:spcPts val="500"/>
              </a:spcAft>
              <a:defRPr sz="1000"/>
            </a:lvl6pPr>
            <a:lvl7pPr marL="90488" indent="-90488">
              <a:spcBef>
                <a:spcPts val="0"/>
              </a:spcBef>
              <a:spcAft>
                <a:spcPts val="500"/>
              </a:spcAft>
              <a:defRPr sz="1000"/>
            </a:lvl7pPr>
            <a:lvl8pPr marL="180975" indent="-180975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27" name="Platshållare för text 12">
            <a:extLst>
              <a:ext uri="{FF2B5EF4-FFF2-40B4-BE49-F238E27FC236}">
                <a16:creationId xmlns:a16="http://schemas.microsoft.com/office/drawing/2014/main" id="{5C6ADE53-7019-953E-2E8F-E2C2FA730F7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725785" y="1220437"/>
            <a:ext cx="1493025" cy="2043463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>
            <a:solidFill>
              <a:schemeClr val="tx1"/>
            </a:solidFill>
            <a:tailEnd type="oval"/>
          </a:ln>
        </p:spPr>
        <p:txBody>
          <a:bodyPr lIns="36000" tIns="0" bIns="360000" anchor="b">
            <a:spAutoFit/>
          </a:bodyPr>
          <a:lstStyle>
            <a:lvl1pPr marL="0" indent="0">
              <a:spcBef>
                <a:spcPts val="0"/>
              </a:spcBef>
              <a:spcAft>
                <a:spcPts val="500"/>
              </a:spcAft>
              <a:buNone/>
              <a:defRPr sz="1000" b="1"/>
            </a:lvl1pPr>
            <a:lvl2pPr marL="0" indent="0">
              <a:spcBef>
                <a:spcPts val="0"/>
              </a:spcBef>
              <a:spcAft>
                <a:spcPts val="500"/>
              </a:spcAft>
              <a:buNone/>
              <a:defRPr sz="1000"/>
            </a:lvl2pPr>
            <a:lvl3pPr marL="90488" indent="-90488">
              <a:spcBef>
                <a:spcPts val="0"/>
              </a:spcBef>
              <a:spcAft>
                <a:spcPts val="500"/>
              </a:spcAft>
              <a:defRPr sz="1000"/>
            </a:lvl3pPr>
            <a:lvl4pPr marL="180975" indent="-90488">
              <a:spcBef>
                <a:spcPts val="0"/>
              </a:spcBef>
              <a:spcAft>
                <a:spcPts val="500"/>
              </a:spcAft>
              <a:defRPr sz="1000"/>
            </a:lvl4pPr>
            <a:lvl5pPr marL="266700" indent="-85725">
              <a:spcBef>
                <a:spcPts val="0"/>
              </a:spcBef>
              <a:spcAft>
                <a:spcPts val="500"/>
              </a:spcAft>
              <a:defRPr sz="1000"/>
            </a:lvl5pPr>
            <a:lvl6pPr marL="88900" indent="-88900">
              <a:spcBef>
                <a:spcPts val="0"/>
              </a:spcBef>
              <a:spcAft>
                <a:spcPts val="500"/>
              </a:spcAft>
              <a:defRPr sz="1000"/>
            </a:lvl6pPr>
            <a:lvl7pPr marL="88900" indent="-88900">
              <a:spcBef>
                <a:spcPts val="0"/>
              </a:spcBef>
              <a:spcAft>
                <a:spcPts val="500"/>
              </a:spcAft>
              <a:defRPr sz="1000"/>
            </a:lvl7pPr>
            <a:lvl8pPr marL="177800" indent="-177800">
              <a:spcBef>
                <a:spcPts val="0"/>
              </a:spcBef>
              <a:spcAft>
                <a:spcPts val="500"/>
              </a:spcAft>
              <a:defRPr sz="1000"/>
            </a:lvl8pPr>
          </a:lstStyle>
          <a:p>
            <a:pPr lvl="0"/>
            <a:r>
              <a:rPr lang="sv-SE" dirty="0"/>
              <a:t>Aktivitet</a:t>
            </a:r>
          </a:p>
          <a:p>
            <a:pPr lvl="1"/>
            <a:r>
              <a:rPr lang="sv-SE" dirty="0"/>
              <a:t>Nivå 2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13" name="Platshållare för text 6">
            <a:extLst>
              <a:ext uri="{FF2B5EF4-FFF2-40B4-BE49-F238E27FC236}">
                <a16:creationId xmlns:a16="http://schemas.microsoft.com/office/drawing/2014/main" id="{B0FBB7A7-D418-93CB-287C-42B379FFF3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4509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14" name="Platshållare för text 6">
            <a:extLst>
              <a:ext uri="{FF2B5EF4-FFF2-40B4-BE49-F238E27FC236}">
                <a16:creationId xmlns:a16="http://schemas.microsoft.com/office/drawing/2014/main" id="{956C0290-5E32-DDA9-B5BB-DCA6A9C161E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69524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15" name="Platshållare för text 6">
            <a:extLst>
              <a:ext uri="{FF2B5EF4-FFF2-40B4-BE49-F238E27FC236}">
                <a16:creationId xmlns:a16="http://schemas.microsoft.com/office/drawing/2014/main" id="{40A9868F-2F03-FB48-7461-3392180ADD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34539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16" name="Platshållare för text 6">
            <a:extLst>
              <a:ext uri="{FF2B5EF4-FFF2-40B4-BE49-F238E27FC236}">
                <a16:creationId xmlns:a16="http://schemas.microsoft.com/office/drawing/2014/main" id="{51B8D385-4770-B88C-81C4-8D784C44BA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99554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17" name="Platshållare för text 6">
            <a:extLst>
              <a:ext uri="{FF2B5EF4-FFF2-40B4-BE49-F238E27FC236}">
                <a16:creationId xmlns:a16="http://schemas.microsoft.com/office/drawing/2014/main" id="{218CA42B-99AF-D6C3-E1F9-D3D173B348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4569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40" name="Platshållare för text 6">
            <a:extLst>
              <a:ext uri="{FF2B5EF4-FFF2-40B4-BE49-F238E27FC236}">
                <a16:creationId xmlns:a16="http://schemas.microsoft.com/office/drawing/2014/main" id="{3C3FAD2E-92D0-03EB-844D-826E51ED1A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329584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41" name="Platshållare för text 6">
            <a:extLst>
              <a:ext uri="{FF2B5EF4-FFF2-40B4-BE49-F238E27FC236}">
                <a16:creationId xmlns:a16="http://schemas.microsoft.com/office/drawing/2014/main" id="{CDC89E55-045F-E1AC-4611-9F3C743AAF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894600" y="3177258"/>
            <a:ext cx="361245" cy="153888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anchor="ctr">
            <a:spAutoFit/>
          </a:bodyPr>
          <a:lstStyle>
            <a:lvl1pPr marL="0" indent="0" algn="ctr">
              <a:buNone/>
              <a:defRPr sz="1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1900</a:t>
            </a:r>
          </a:p>
        </p:txBody>
      </p:sp>
      <p:sp>
        <p:nvSpPr>
          <p:cNvPr id="59" name="Platshållare för text 58">
            <a:extLst>
              <a:ext uri="{FF2B5EF4-FFF2-40B4-BE49-F238E27FC236}">
                <a16:creationId xmlns:a16="http://schemas.microsoft.com/office/drawing/2014/main" id="{1F0B0D2C-99FF-D45E-EEAE-D5A9FBCA415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16255" y="3242467"/>
            <a:ext cx="72000" cy="45719"/>
          </a:xfrm>
          <a:prstGeom prst="callout3">
            <a:avLst>
              <a:gd name="adj1" fmla="val 55211"/>
              <a:gd name="adj2" fmla="val 101424"/>
              <a:gd name="adj3" fmla="val -293755"/>
              <a:gd name="adj4" fmla="val 58945"/>
              <a:gd name="adj5" fmla="val 386465"/>
              <a:gd name="adj6" fmla="val 46748"/>
              <a:gd name="adj7" fmla="val 29629"/>
              <a:gd name="adj8" fmla="val -1016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045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- Statisk - Rö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1FE0A3-B9F3-E01C-2B20-481129DB3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25" y="606425"/>
            <a:ext cx="6130925" cy="2674748"/>
          </a:xfrm>
          <a:custGeom>
            <a:avLst/>
            <a:gdLst>
              <a:gd name="connsiteX0" fmla="*/ 0 w 5815013"/>
              <a:gd name="connsiteY0" fmla="*/ 0 h 1828193"/>
              <a:gd name="connsiteX1" fmla="*/ 5815013 w 5815013"/>
              <a:gd name="connsiteY1" fmla="*/ 0 h 1828193"/>
              <a:gd name="connsiteX2" fmla="*/ 5815013 w 5815013"/>
              <a:gd name="connsiteY2" fmla="*/ 1828193 h 1828193"/>
              <a:gd name="connsiteX3" fmla="*/ 0 w 5815013"/>
              <a:gd name="connsiteY3" fmla="*/ 1828193 h 1828193"/>
              <a:gd name="connsiteX4" fmla="*/ 0 w 5815013"/>
              <a:gd name="connsiteY4" fmla="*/ 0 h 1828193"/>
              <a:gd name="connsiteX0" fmla="*/ -484565 w 5815013"/>
              <a:gd name="connsiteY0" fmla="*/ 342786 h 1828193"/>
              <a:gd name="connsiteX1" fmla="*/ -969188 w 5815013"/>
              <a:gd name="connsiteY1" fmla="*/ 342786 h 1828193"/>
              <a:gd name="connsiteX2" fmla="*/ -2713692 w 5815013"/>
              <a:gd name="connsiteY2" fmla="*/ 2056717 h 1828193"/>
              <a:gd name="connsiteX0" fmla="*/ 2713692 w 8528705"/>
              <a:gd name="connsiteY0" fmla="*/ 0 h 2056717"/>
              <a:gd name="connsiteX1" fmla="*/ 8528705 w 8528705"/>
              <a:gd name="connsiteY1" fmla="*/ 0 h 2056717"/>
              <a:gd name="connsiteX2" fmla="*/ 8528705 w 8528705"/>
              <a:gd name="connsiteY2" fmla="*/ 1828193 h 2056717"/>
              <a:gd name="connsiteX3" fmla="*/ 2713692 w 8528705"/>
              <a:gd name="connsiteY3" fmla="*/ 1828193 h 2056717"/>
              <a:gd name="connsiteX4" fmla="*/ 2713692 w 8528705"/>
              <a:gd name="connsiteY4" fmla="*/ 0 h 2056717"/>
              <a:gd name="connsiteX0" fmla="*/ 1744504 w 8528705"/>
              <a:gd name="connsiteY0" fmla="*/ 342786 h 2056717"/>
              <a:gd name="connsiteX1" fmla="*/ 0 w 8528705"/>
              <a:gd name="connsiteY1" fmla="*/ 2056717 h 2056717"/>
              <a:gd name="connsiteX0" fmla="*/ 969188 w 6784201"/>
              <a:gd name="connsiteY0" fmla="*/ 0 h 1828193"/>
              <a:gd name="connsiteX1" fmla="*/ 6784201 w 6784201"/>
              <a:gd name="connsiteY1" fmla="*/ 0 h 1828193"/>
              <a:gd name="connsiteX2" fmla="*/ 6784201 w 6784201"/>
              <a:gd name="connsiteY2" fmla="*/ 1828193 h 1828193"/>
              <a:gd name="connsiteX3" fmla="*/ 969188 w 6784201"/>
              <a:gd name="connsiteY3" fmla="*/ 1828193 h 1828193"/>
              <a:gd name="connsiteX4" fmla="*/ 969188 w 6784201"/>
              <a:gd name="connsiteY4" fmla="*/ 0 h 1828193"/>
              <a:gd name="connsiteX0" fmla="*/ 0 w 6784201"/>
              <a:gd name="connsiteY0" fmla="*/ 342786 h 1828193"/>
              <a:gd name="connsiteX1" fmla="*/ 963861 w 6784201"/>
              <a:gd name="connsiteY1" fmla="*/ 1812877 h 1828193"/>
              <a:gd name="connsiteX0" fmla="*/ 5327 w 5820340"/>
              <a:gd name="connsiteY0" fmla="*/ 0 h 1831951"/>
              <a:gd name="connsiteX1" fmla="*/ 5820340 w 5820340"/>
              <a:gd name="connsiteY1" fmla="*/ 0 h 1831951"/>
              <a:gd name="connsiteX2" fmla="*/ 5820340 w 5820340"/>
              <a:gd name="connsiteY2" fmla="*/ 1828193 h 1831951"/>
              <a:gd name="connsiteX3" fmla="*/ 5327 w 5820340"/>
              <a:gd name="connsiteY3" fmla="*/ 1828193 h 1831951"/>
              <a:gd name="connsiteX4" fmla="*/ 5327 w 5820340"/>
              <a:gd name="connsiteY4" fmla="*/ 0 h 1831951"/>
              <a:gd name="connsiteX0" fmla="*/ 1849007 w 5820340"/>
              <a:gd name="connsiteY0" fmla="*/ 1831951 h 1831951"/>
              <a:gd name="connsiteX1" fmla="*/ 0 w 5820340"/>
              <a:gd name="connsiteY1" fmla="*/ 1812877 h 1831951"/>
              <a:gd name="connsiteX0" fmla="*/ 5327 w 5820340"/>
              <a:gd name="connsiteY0" fmla="*/ 0 h 1903388"/>
              <a:gd name="connsiteX1" fmla="*/ 5820340 w 5820340"/>
              <a:gd name="connsiteY1" fmla="*/ 0 h 1903388"/>
              <a:gd name="connsiteX2" fmla="*/ 5820340 w 5820340"/>
              <a:gd name="connsiteY2" fmla="*/ 1828193 h 1903388"/>
              <a:gd name="connsiteX3" fmla="*/ 5327 w 5820340"/>
              <a:gd name="connsiteY3" fmla="*/ 1828193 h 1903388"/>
              <a:gd name="connsiteX4" fmla="*/ 5327 w 5820340"/>
              <a:gd name="connsiteY4" fmla="*/ 0 h 1903388"/>
              <a:gd name="connsiteX0" fmla="*/ 1722801 w 5820340"/>
              <a:gd name="connsiteY0" fmla="*/ 1903388 h 1903388"/>
              <a:gd name="connsiteX1" fmla="*/ 0 w 5820340"/>
              <a:gd name="connsiteY1" fmla="*/ 1812877 h 1903388"/>
              <a:gd name="connsiteX0" fmla="*/ 5327 w 5820340"/>
              <a:gd name="connsiteY0" fmla="*/ 0 h 1828193"/>
              <a:gd name="connsiteX1" fmla="*/ 5820340 w 5820340"/>
              <a:gd name="connsiteY1" fmla="*/ 0 h 1828193"/>
              <a:gd name="connsiteX2" fmla="*/ 5820340 w 5820340"/>
              <a:gd name="connsiteY2" fmla="*/ 1828193 h 1828193"/>
              <a:gd name="connsiteX3" fmla="*/ 5327 w 5820340"/>
              <a:gd name="connsiteY3" fmla="*/ 1828193 h 1828193"/>
              <a:gd name="connsiteX4" fmla="*/ 5327 w 5820340"/>
              <a:gd name="connsiteY4" fmla="*/ 0 h 1828193"/>
              <a:gd name="connsiteX0" fmla="*/ 1851389 w 5820340"/>
              <a:gd name="connsiteY0" fmla="*/ 1827188 h 1828193"/>
              <a:gd name="connsiteX1" fmla="*/ 0 w 5820340"/>
              <a:gd name="connsiteY1" fmla="*/ 1812877 h 1828193"/>
              <a:gd name="connsiteX0" fmla="*/ 2945 w 5817958"/>
              <a:gd name="connsiteY0" fmla="*/ 0 h 1829546"/>
              <a:gd name="connsiteX1" fmla="*/ 5817958 w 5817958"/>
              <a:gd name="connsiteY1" fmla="*/ 0 h 1829546"/>
              <a:gd name="connsiteX2" fmla="*/ 5817958 w 5817958"/>
              <a:gd name="connsiteY2" fmla="*/ 1828193 h 1829546"/>
              <a:gd name="connsiteX3" fmla="*/ 2945 w 5817958"/>
              <a:gd name="connsiteY3" fmla="*/ 1828193 h 1829546"/>
              <a:gd name="connsiteX4" fmla="*/ 2945 w 5817958"/>
              <a:gd name="connsiteY4" fmla="*/ 0 h 1829546"/>
              <a:gd name="connsiteX0" fmla="*/ 1849007 w 5817958"/>
              <a:gd name="connsiteY0" fmla="*/ 1827188 h 1829546"/>
              <a:gd name="connsiteX1" fmla="*/ 0 w 5817958"/>
              <a:gd name="connsiteY1" fmla="*/ 1829546 h 1829546"/>
              <a:gd name="connsiteX0" fmla="*/ 0 w 5815013"/>
              <a:gd name="connsiteY0" fmla="*/ 0 h 1884315"/>
              <a:gd name="connsiteX1" fmla="*/ 5815013 w 5815013"/>
              <a:gd name="connsiteY1" fmla="*/ 0 h 1884315"/>
              <a:gd name="connsiteX2" fmla="*/ 5815013 w 5815013"/>
              <a:gd name="connsiteY2" fmla="*/ 1828193 h 1884315"/>
              <a:gd name="connsiteX3" fmla="*/ 0 w 5815013"/>
              <a:gd name="connsiteY3" fmla="*/ 1828193 h 1884315"/>
              <a:gd name="connsiteX4" fmla="*/ 0 w 5815013"/>
              <a:gd name="connsiteY4" fmla="*/ 0 h 1884315"/>
              <a:gd name="connsiteX0" fmla="*/ 1846062 w 5815013"/>
              <a:gd name="connsiteY0" fmla="*/ 1827188 h 1884315"/>
              <a:gd name="connsiteX1" fmla="*/ 154218 w 5815013"/>
              <a:gd name="connsiteY1" fmla="*/ 1884315 h 1884315"/>
              <a:gd name="connsiteX0" fmla="*/ 564 w 5815577"/>
              <a:gd name="connsiteY0" fmla="*/ 0 h 1828193"/>
              <a:gd name="connsiteX1" fmla="*/ 5815577 w 5815577"/>
              <a:gd name="connsiteY1" fmla="*/ 0 h 1828193"/>
              <a:gd name="connsiteX2" fmla="*/ 5815577 w 5815577"/>
              <a:gd name="connsiteY2" fmla="*/ 1828193 h 1828193"/>
              <a:gd name="connsiteX3" fmla="*/ 564 w 5815577"/>
              <a:gd name="connsiteY3" fmla="*/ 1828193 h 1828193"/>
              <a:gd name="connsiteX4" fmla="*/ 564 w 5815577"/>
              <a:gd name="connsiteY4" fmla="*/ 0 h 1828193"/>
              <a:gd name="connsiteX0" fmla="*/ 1846626 w 5815577"/>
              <a:gd name="connsiteY0" fmla="*/ 1827188 h 1828193"/>
              <a:gd name="connsiteX1" fmla="*/ 0 w 5815577"/>
              <a:gd name="connsiteY1" fmla="*/ 1827165 h 182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5577" h="1828193" stroke="0" extrusionOk="0">
                <a:moveTo>
                  <a:pt x="564" y="0"/>
                </a:moveTo>
                <a:lnTo>
                  <a:pt x="5815577" y="0"/>
                </a:lnTo>
                <a:lnTo>
                  <a:pt x="5815577" y="1828193"/>
                </a:lnTo>
                <a:lnTo>
                  <a:pt x="564" y="1828193"/>
                </a:lnTo>
                <a:lnTo>
                  <a:pt x="564" y="0"/>
                </a:lnTo>
                <a:close/>
              </a:path>
              <a:path w="5815577" h="1828193" fill="none" extrusionOk="0">
                <a:moveTo>
                  <a:pt x="1846626" y="1827188"/>
                </a:moveTo>
                <a:lnTo>
                  <a:pt x="0" y="1827165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180000" anchor="t">
            <a:spAutoFit/>
          </a:bodyPr>
          <a:lstStyle>
            <a:lvl1pPr algn="l">
              <a:lnSpc>
                <a:spcPct val="90000"/>
              </a:lnSpc>
              <a:defRPr sz="6000" cap="none" spc="-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80B815-4D39-2C2A-2476-8E6C027F4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625" y="3456781"/>
            <a:ext cx="4565650" cy="1744663"/>
          </a:xfrm>
          <a:prstGeom prst="rect">
            <a:avLst/>
          </a:prstGeom>
          <a:ln>
            <a:noFill/>
          </a:ln>
        </p:spPr>
        <p:txBody>
          <a:bodyPr tIns="0" anchor="t"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2E2C1-0F48-091B-CC5D-36EFC4B86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20CCED-9F88-4091-8F0F-7222694EC309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D42CD3-392F-B0A3-E79F-1145533F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9737-ADF1-CF73-DD42-FDC80AE9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9" name="!!logo">
            <a:extLst>
              <a:ext uri="{FF2B5EF4-FFF2-40B4-BE49-F238E27FC236}">
                <a16:creationId xmlns:a16="http://schemas.microsoft.com/office/drawing/2014/main" id="{B5820FF8-876A-7434-90D5-57CBFB72C7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9C75AAA-0AD0-3FD5-623C-5E5BDF228C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07411" y="3461544"/>
            <a:ext cx="3001963" cy="2712244"/>
          </a:xfrm>
        </p:spPr>
        <p:txBody>
          <a:bodyPr anchor="b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Namn </a:t>
            </a:r>
            <a:r>
              <a:rPr lang="sv-SE"/>
              <a:t>och uppgifter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98378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onsschema exemp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9174FA3-7BEA-6625-68D6-703525BD1B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0175" y="2157316"/>
            <a:ext cx="9391650" cy="539943"/>
          </a:xfrm>
          <a:custGeom>
            <a:avLst/>
            <a:gdLst>
              <a:gd name="connsiteX0" fmla="*/ 0 w 7762875"/>
              <a:gd name="connsiteY0" fmla="*/ 0 h 539943"/>
              <a:gd name="connsiteX1" fmla="*/ 7762875 w 7762875"/>
              <a:gd name="connsiteY1" fmla="*/ 0 h 539943"/>
              <a:gd name="connsiteX2" fmla="*/ 7762875 w 7762875"/>
              <a:gd name="connsiteY2" fmla="*/ 539943 h 539943"/>
              <a:gd name="connsiteX3" fmla="*/ 0 w 7762875"/>
              <a:gd name="connsiteY3" fmla="*/ 539943 h 539943"/>
              <a:gd name="connsiteX4" fmla="*/ 0 w 7762875"/>
              <a:gd name="connsiteY4" fmla="*/ 0 h 539943"/>
              <a:gd name="connsiteX0" fmla="*/ -646880 w 7762875"/>
              <a:gd name="connsiteY0" fmla="*/ 101239 h 539943"/>
              <a:gd name="connsiteX1" fmla="*/ -1293838 w 7762875"/>
              <a:gd name="connsiteY1" fmla="*/ 101239 h 539943"/>
              <a:gd name="connsiteX2" fmla="*/ -3622701 w 7762875"/>
              <a:gd name="connsiteY2" fmla="*/ 607436 h 539943"/>
              <a:gd name="connsiteX0" fmla="*/ 3622701 w 11385576"/>
              <a:gd name="connsiteY0" fmla="*/ 0 h 607436"/>
              <a:gd name="connsiteX1" fmla="*/ 11385576 w 11385576"/>
              <a:gd name="connsiteY1" fmla="*/ 0 h 607436"/>
              <a:gd name="connsiteX2" fmla="*/ 11385576 w 11385576"/>
              <a:gd name="connsiteY2" fmla="*/ 539943 h 607436"/>
              <a:gd name="connsiteX3" fmla="*/ 3622701 w 11385576"/>
              <a:gd name="connsiteY3" fmla="*/ 539943 h 607436"/>
              <a:gd name="connsiteX4" fmla="*/ 3622701 w 11385576"/>
              <a:gd name="connsiteY4" fmla="*/ 0 h 607436"/>
              <a:gd name="connsiteX0" fmla="*/ 2328863 w 11385576"/>
              <a:gd name="connsiteY0" fmla="*/ 101239 h 607436"/>
              <a:gd name="connsiteX1" fmla="*/ 0 w 11385576"/>
              <a:gd name="connsiteY1" fmla="*/ 607436 h 607436"/>
              <a:gd name="connsiteX0" fmla="*/ 1293838 w 9056713"/>
              <a:gd name="connsiteY0" fmla="*/ 0 h 539943"/>
              <a:gd name="connsiteX1" fmla="*/ 9056713 w 9056713"/>
              <a:gd name="connsiteY1" fmla="*/ 0 h 539943"/>
              <a:gd name="connsiteX2" fmla="*/ 9056713 w 9056713"/>
              <a:gd name="connsiteY2" fmla="*/ 539943 h 539943"/>
              <a:gd name="connsiteX3" fmla="*/ 1293838 w 9056713"/>
              <a:gd name="connsiteY3" fmla="*/ 539943 h 539943"/>
              <a:gd name="connsiteX4" fmla="*/ 1293838 w 9056713"/>
              <a:gd name="connsiteY4" fmla="*/ 0 h 539943"/>
              <a:gd name="connsiteX0" fmla="*/ 0 w 9056713"/>
              <a:gd name="connsiteY0" fmla="*/ 101239 h 539943"/>
              <a:gd name="connsiteX1" fmla="*/ 1289991 w 9056713"/>
              <a:gd name="connsiteY1" fmla="*/ 529944 h 539943"/>
              <a:gd name="connsiteX0" fmla="*/ 3847 w 7766722"/>
              <a:gd name="connsiteY0" fmla="*/ 0 h 546913"/>
              <a:gd name="connsiteX1" fmla="*/ 7766722 w 7766722"/>
              <a:gd name="connsiteY1" fmla="*/ 0 h 546913"/>
              <a:gd name="connsiteX2" fmla="*/ 7766722 w 7766722"/>
              <a:gd name="connsiteY2" fmla="*/ 539943 h 546913"/>
              <a:gd name="connsiteX3" fmla="*/ 3847 w 7766722"/>
              <a:gd name="connsiteY3" fmla="*/ 539943 h 546913"/>
              <a:gd name="connsiteX4" fmla="*/ 3847 w 7766722"/>
              <a:gd name="connsiteY4" fmla="*/ 0 h 546913"/>
              <a:gd name="connsiteX0" fmla="*/ 6901189 w 7766722"/>
              <a:gd name="connsiteY0" fmla="*/ 546913 h 546913"/>
              <a:gd name="connsiteX1" fmla="*/ 0 w 7766722"/>
              <a:gd name="connsiteY1" fmla="*/ 529944 h 546913"/>
              <a:gd name="connsiteX0" fmla="*/ 3847 w 7766722"/>
              <a:gd name="connsiteY0" fmla="*/ 0 h 539943"/>
              <a:gd name="connsiteX1" fmla="*/ 7766722 w 7766722"/>
              <a:gd name="connsiteY1" fmla="*/ 0 h 539943"/>
              <a:gd name="connsiteX2" fmla="*/ 7766722 w 7766722"/>
              <a:gd name="connsiteY2" fmla="*/ 539943 h 539943"/>
              <a:gd name="connsiteX3" fmla="*/ 3847 w 7766722"/>
              <a:gd name="connsiteY3" fmla="*/ 539943 h 539943"/>
              <a:gd name="connsiteX4" fmla="*/ 3847 w 7766722"/>
              <a:gd name="connsiteY4" fmla="*/ 0 h 539943"/>
              <a:gd name="connsiteX0" fmla="*/ 7760820 w 7766722"/>
              <a:gd name="connsiteY0" fmla="*/ 539770 h 539943"/>
              <a:gd name="connsiteX1" fmla="*/ 0 w 7766722"/>
              <a:gd name="connsiteY1" fmla="*/ 529944 h 539943"/>
              <a:gd name="connsiteX0" fmla="*/ 0 w 7762875"/>
              <a:gd name="connsiteY0" fmla="*/ 0 h 539943"/>
              <a:gd name="connsiteX1" fmla="*/ 7762875 w 7762875"/>
              <a:gd name="connsiteY1" fmla="*/ 0 h 539943"/>
              <a:gd name="connsiteX2" fmla="*/ 7762875 w 7762875"/>
              <a:gd name="connsiteY2" fmla="*/ 539943 h 539943"/>
              <a:gd name="connsiteX3" fmla="*/ 0 w 7762875"/>
              <a:gd name="connsiteY3" fmla="*/ 539943 h 539943"/>
              <a:gd name="connsiteX4" fmla="*/ 0 w 7762875"/>
              <a:gd name="connsiteY4" fmla="*/ 0 h 539943"/>
              <a:gd name="connsiteX0" fmla="*/ 7756973 w 7762875"/>
              <a:gd name="connsiteY0" fmla="*/ 539770 h 539943"/>
              <a:gd name="connsiteX1" fmla="*/ 93784 w 7762875"/>
              <a:gd name="connsiteY1" fmla="*/ 489462 h 539943"/>
              <a:gd name="connsiteX0" fmla="*/ 1466 w 7764341"/>
              <a:gd name="connsiteY0" fmla="*/ 0 h 539943"/>
              <a:gd name="connsiteX1" fmla="*/ 7764341 w 7764341"/>
              <a:gd name="connsiteY1" fmla="*/ 0 h 539943"/>
              <a:gd name="connsiteX2" fmla="*/ 7764341 w 7764341"/>
              <a:gd name="connsiteY2" fmla="*/ 539943 h 539943"/>
              <a:gd name="connsiteX3" fmla="*/ 1466 w 7764341"/>
              <a:gd name="connsiteY3" fmla="*/ 539943 h 539943"/>
              <a:gd name="connsiteX4" fmla="*/ 1466 w 7764341"/>
              <a:gd name="connsiteY4" fmla="*/ 0 h 539943"/>
              <a:gd name="connsiteX0" fmla="*/ 7758439 w 7764341"/>
              <a:gd name="connsiteY0" fmla="*/ 539770 h 539943"/>
              <a:gd name="connsiteX1" fmla="*/ 0 w 7764341"/>
              <a:gd name="connsiteY1" fmla="*/ 539468 h 539943"/>
              <a:gd name="connsiteX0" fmla="*/ 1466 w 7764341"/>
              <a:gd name="connsiteY0" fmla="*/ 0 h 539943"/>
              <a:gd name="connsiteX1" fmla="*/ 7764341 w 7764341"/>
              <a:gd name="connsiteY1" fmla="*/ 0 h 539943"/>
              <a:gd name="connsiteX2" fmla="*/ 7764341 w 7764341"/>
              <a:gd name="connsiteY2" fmla="*/ 539943 h 539943"/>
              <a:gd name="connsiteX3" fmla="*/ 1466 w 7764341"/>
              <a:gd name="connsiteY3" fmla="*/ 539943 h 539943"/>
              <a:gd name="connsiteX4" fmla="*/ 1466 w 7764341"/>
              <a:gd name="connsiteY4" fmla="*/ 0 h 539943"/>
              <a:gd name="connsiteX0" fmla="*/ 7465545 w 7764341"/>
              <a:gd name="connsiteY0" fmla="*/ 482620 h 539943"/>
              <a:gd name="connsiteX1" fmla="*/ 0 w 7764341"/>
              <a:gd name="connsiteY1" fmla="*/ 539468 h 539943"/>
              <a:gd name="connsiteX0" fmla="*/ 1466 w 7764341"/>
              <a:gd name="connsiteY0" fmla="*/ 0 h 539943"/>
              <a:gd name="connsiteX1" fmla="*/ 7764341 w 7764341"/>
              <a:gd name="connsiteY1" fmla="*/ 0 h 539943"/>
              <a:gd name="connsiteX2" fmla="*/ 7764341 w 7764341"/>
              <a:gd name="connsiteY2" fmla="*/ 539943 h 539943"/>
              <a:gd name="connsiteX3" fmla="*/ 1466 w 7764341"/>
              <a:gd name="connsiteY3" fmla="*/ 539943 h 539943"/>
              <a:gd name="connsiteX4" fmla="*/ 1466 w 7764341"/>
              <a:gd name="connsiteY4" fmla="*/ 0 h 539943"/>
              <a:gd name="connsiteX0" fmla="*/ 7760820 w 7764341"/>
              <a:gd name="connsiteY0" fmla="*/ 539770 h 539943"/>
              <a:gd name="connsiteX1" fmla="*/ 0 w 7764341"/>
              <a:gd name="connsiteY1" fmla="*/ 539468 h 53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764341" h="539943" stroke="0" extrusionOk="0">
                <a:moveTo>
                  <a:pt x="1466" y="0"/>
                </a:moveTo>
                <a:lnTo>
                  <a:pt x="7764341" y="0"/>
                </a:lnTo>
                <a:lnTo>
                  <a:pt x="7764341" y="539943"/>
                </a:lnTo>
                <a:lnTo>
                  <a:pt x="1466" y="539943"/>
                </a:lnTo>
                <a:lnTo>
                  <a:pt x="1466" y="0"/>
                </a:lnTo>
                <a:close/>
              </a:path>
              <a:path w="7764341" h="539943" fill="none" extrusionOk="0">
                <a:moveTo>
                  <a:pt x="7760820" y="539770"/>
                </a:moveTo>
                <a:lnTo>
                  <a:pt x="0" y="539468"/>
                </a:lnTo>
              </a:path>
            </a:pathLst>
          </a:custGeom>
          <a:solidFill>
            <a:schemeClr val="bg1"/>
          </a:solidFill>
          <a:ln w="12700" cap="rnd">
            <a:solidFill>
              <a:schemeClr val="tx1"/>
            </a:solidFill>
          </a:ln>
          <a:effectLst/>
        </p:spPr>
        <p:txBody>
          <a:bodyPr anchor="ctr"/>
          <a:lstStyle>
            <a:lvl1pPr marL="0" indent="0" algn="ctr">
              <a:buNone/>
              <a:defRPr sz="1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8" name="Platshållare för text 6">
            <a:extLst>
              <a:ext uri="{FF2B5EF4-FFF2-40B4-BE49-F238E27FC236}">
                <a16:creationId xmlns:a16="http://schemas.microsoft.com/office/drawing/2014/main" id="{797B860C-5E0B-6053-E430-3A6F18F122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2625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F7BD4C79-5689-C52B-34FE-6ED3F69711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02556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17" name="Platshållare för text 6">
            <a:extLst>
              <a:ext uri="{FF2B5EF4-FFF2-40B4-BE49-F238E27FC236}">
                <a16:creationId xmlns:a16="http://schemas.microsoft.com/office/drawing/2014/main" id="{1C03F089-0527-B01C-CA68-FF5168BE0F9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247636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8" name="Platshållare för text 6">
            <a:extLst>
              <a:ext uri="{FF2B5EF4-FFF2-40B4-BE49-F238E27FC236}">
                <a16:creationId xmlns:a16="http://schemas.microsoft.com/office/drawing/2014/main" id="{F8FE85D2-5E26-7642-343A-5EE587AEBD7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812647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9" name="Platshållare för text 6">
            <a:extLst>
              <a:ext uri="{FF2B5EF4-FFF2-40B4-BE49-F238E27FC236}">
                <a16:creationId xmlns:a16="http://schemas.microsoft.com/office/drawing/2014/main" id="{71D9F3BB-CEB0-721D-14D7-3CBFC266BE0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377658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0" name="Platshållare för text 6">
            <a:extLst>
              <a:ext uri="{FF2B5EF4-FFF2-40B4-BE49-F238E27FC236}">
                <a16:creationId xmlns:a16="http://schemas.microsoft.com/office/drawing/2014/main" id="{6F16A336-E0BC-2EAB-E55F-B96BB6956CD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942669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2" name="Platshållare för text 6">
            <a:extLst>
              <a:ext uri="{FF2B5EF4-FFF2-40B4-BE49-F238E27FC236}">
                <a16:creationId xmlns:a16="http://schemas.microsoft.com/office/drawing/2014/main" id="{267EAA11-2A2E-0838-C547-29BA935FC5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507680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3" name="Platshållare för text 6">
            <a:extLst>
              <a:ext uri="{FF2B5EF4-FFF2-40B4-BE49-F238E27FC236}">
                <a16:creationId xmlns:a16="http://schemas.microsoft.com/office/drawing/2014/main" id="{833AC8DC-0659-4BB6-D8BA-38B45887501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10072688" y="26972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tx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24" name="Platshållare för datum 23">
            <a:extLst>
              <a:ext uri="{FF2B5EF4-FFF2-40B4-BE49-F238E27FC236}">
                <a16:creationId xmlns:a16="http://schemas.microsoft.com/office/drawing/2014/main" id="{14495F66-333C-45E2-692F-0E3CF4A41632}"/>
              </a:ext>
            </a:extLst>
          </p:cNvPr>
          <p:cNvSpPr>
            <a:spLocks noGrp="1"/>
          </p:cNvSpPr>
          <p:nvPr>
            <p:ph type="dt" sz="half" idx="49"/>
          </p:nvPr>
        </p:nvSpPr>
        <p:spPr/>
        <p:txBody>
          <a:bodyPr/>
          <a:lstStyle/>
          <a:p>
            <a:fld id="{E565EBF2-4BC6-437E-A166-2BA30862E4AE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25" name="Platshållare för sidfot 24">
            <a:extLst>
              <a:ext uri="{FF2B5EF4-FFF2-40B4-BE49-F238E27FC236}">
                <a16:creationId xmlns:a16="http://schemas.microsoft.com/office/drawing/2014/main" id="{A1E7F6AA-E25E-5669-7B8D-0BAE78525369}"/>
              </a:ext>
            </a:extLst>
          </p:cNvPr>
          <p:cNvSpPr>
            <a:spLocks noGrp="1"/>
          </p:cNvSpPr>
          <p:nvPr>
            <p:ph type="ftr" sz="quarter" idx="5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26" name="Platshållare för bildnummer 25">
            <a:extLst>
              <a:ext uri="{FF2B5EF4-FFF2-40B4-BE49-F238E27FC236}">
                <a16:creationId xmlns:a16="http://schemas.microsoft.com/office/drawing/2014/main" id="{6CAD0701-8AA4-A7C7-3412-518598C64CEA}"/>
              </a:ext>
            </a:extLst>
          </p:cNvPr>
          <p:cNvSpPr>
            <a:spLocks noGrp="1"/>
          </p:cNvSpPr>
          <p:nvPr>
            <p:ph type="sldNum" sz="quarter" idx="51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28" name="Rubrik 1">
            <a:extLst>
              <a:ext uri="{FF2B5EF4-FFF2-40B4-BE49-F238E27FC236}">
                <a16:creationId xmlns:a16="http://schemas.microsoft.com/office/drawing/2014/main" id="{5B449197-FDF9-87FE-4626-5B6C013EC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54843"/>
            <a:ext cx="4591050" cy="864352"/>
          </a:xfrm>
          <a:custGeom>
            <a:avLst/>
            <a:gdLst>
              <a:gd name="connsiteX0" fmla="*/ 0 w 4591050"/>
              <a:gd name="connsiteY0" fmla="*/ 0 h 863374"/>
              <a:gd name="connsiteX1" fmla="*/ 4591050 w 4591050"/>
              <a:gd name="connsiteY1" fmla="*/ 0 h 863374"/>
              <a:gd name="connsiteX2" fmla="*/ 4591050 w 4591050"/>
              <a:gd name="connsiteY2" fmla="*/ 863374 h 863374"/>
              <a:gd name="connsiteX3" fmla="*/ 0 w 4591050"/>
              <a:gd name="connsiteY3" fmla="*/ 863374 h 863374"/>
              <a:gd name="connsiteX4" fmla="*/ 0 w 4591050"/>
              <a:gd name="connsiteY4" fmla="*/ 0 h 863374"/>
              <a:gd name="connsiteX0" fmla="*/ -382572 w 4591050"/>
              <a:gd name="connsiteY0" fmla="*/ 161883 h 863374"/>
              <a:gd name="connsiteX1" fmla="*/ -765190 w 4591050"/>
              <a:gd name="connsiteY1" fmla="*/ 161883 h 863374"/>
              <a:gd name="connsiteX2" fmla="*/ -2142505 w 4591050"/>
              <a:gd name="connsiteY2" fmla="*/ 971296 h 863374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1377315 w 6733555"/>
              <a:gd name="connsiteY0" fmla="*/ 161883 h 971296"/>
              <a:gd name="connsiteX1" fmla="*/ 0 w 6733555"/>
              <a:gd name="connsiteY1" fmla="*/ 971296 h 971296"/>
              <a:gd name="connsiteX0" fmla="*/ 2142505 w 6733555"/>
              <a:gd name="connsiteY0" fmla="*/ 0 h 971296"/>
              <a:gd name="connsiteX1" fmla="*/ 6733555 w 6733555"/>
              <a:gd name="connsiteY1" fmla="*/ 0 h 971296"/>
              <a:gd name="connsiteX2" fmla="*/ 6733555 w 6733555"/>
              <a:gd name="connsiteY2" fmla="*/ 863374 h 971296"/>
              <a:gd name="connsiteX3" fmla="*/ 2142505 w 6733555"/>
              <a:gd name="connsiteY3" fmla="*/ 863374 h 971296"/>
              <a:gd name="connsiteX4" fmla="*/ 2142505 w 6733555"/>
              <a:gd name="connsiteY4" fmla="*/ 0 h 971296"/>
              <a:gd name="connsiteX0" fmla="*/ 3768091 w 6733555"/>
              <a:gd name="connsiteY0" fmla="*/ 909595 h 971296"/>
              <a:gd name="connsiteX1" fmla="*/ 0 w 6733555"/>
              <a:gd name="connsiteY1" fmla="*/ 971296 h 971296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22845 w 4591050"/>
              <a:gd name="connsiteY1" fmla="*/ 863346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5727 h 909595"/>
              <a:gd name="connsiteX0" fmla="*/ 34305 w 4625355"/>
              <a:gd name="connsiteY0" fmla="*/ 0 h 909595"/>
              <a:gd name="connsiteX1" fmla="*/ 4625355 w 4625355"/>
              <a:gd name="connsiteY1" fmla="*/ 0 h 909595"/>
              <a:gd name="connsiteX2" fmla="*/ 4625355 w 4625355"/>
              <a:gd name="connsiteY2" fmla="*/ 863374 h 909595"/>
              <a:gd name="connsiteX3" fmla="*/ 34305 w 4625355"/>
              <a:gd name="connsiteY3" fmla="*/ 863374 h 909595"/>
              <a:gd name="connsiteX4" fmla="*/ 34305 w 4625355"/>
              <a:gd name="connsiteY4" fmla="*/ 0 h 909595"/>
              <a:gd name="connsiteX0" fmla="*/ 1659891 w 4625355"/>
              <a:gd name="connsiteY0" fmla="*/ 909595 h 909595"/>
              <a:gd name="connsiteX1" fmla="*/ 0 w 4625355"/>
              <a:gd name="connsiteY1" fmla="*/ 908589 h 909595"/>
              <a:gd name="connsiteX0" fmla="*/ 0 w 4591050"/>
              <a:gd name="connsiteY0" fmla="*/ 0 h 909595"/>
              <a:gd name="connsiteX1" fmla="*/ 4591050 w 4591050"/>
              <a:gd name="connsiteY1" fmla="*/ 0 h 909595"/>
              <a:gd name="connsiteX2" fmla="*/ 4591050 w 4591050"/>
              <a:gd name="connsiteY2" fmla="*/ 863374 h 909595"/>
              <a:gd name="connsiteX3" fmla="*/ 0 w 4591050"/>
              <a:gd name="connsiteY3" fmla="*/ 863374 h 909595"/>
              <a:gd name="connsiteX4" fmla="*/ 0 w 4591050"/>
              <a:gd name="connsiteY4" fmla="*/ 0 h 909595"/>
              <a:gd name="connsiteX0" fmla="*/ 1625586 w 4591050"/>
              <a:gd name="connsiteY0" fmla="*/ 909595 h 909595"/>
              <a:gd name="connsiteX1" fmla="*/ 1414 w 4591050"/>
              <a:gd name="connsiteY1" fmla="*/ 860964 h 909595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1414 w 4591050"/>
              <a:gd name="connsiteY1" fmla="*/ 860964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8558 w 4591050"/>
              <a:gd name="connsiteY1" fmla="*/ 863345 h 864352"/>
              <a:gd name="connsiteX0" fmla="*/ 5729 w 4596779"/>
              <a:gd name="connsiteY0" fmla="*/ 0 h 864352"/>
              <a:gd name="connsiteX1" fmla="*/ 4596779 w 4596779"/>
              <a:gd name="connsiteY1" fmla="*/ 0 h 864352"/>
              <a:gd name="connsiteX2" fmla="*/ 4596779 w 4596779"/>
              <a:gd name="connsiteY2" fmla="*/ 863374 h 864352"/>
              <a:gd name="connsiteX3" fmla="*/ 5729 w 4596779"/>
              <a:gd name="connsiteY3" fmla="*/ 863374 h 864352"/>
              <a:gd name="connsiteX4" fmla="*/ 5729 w 4596779"/>
              <a:gd name="connsiteY4" fmla="*/ 0 h 864352"/>
              <a:gd name="connsiteX0" fmla="*/ 1948021 w 4596779"/>
              <a:gd name="connsiteY0" fmla="*/ 864352 h 864352"/>
              <a:gd name="connsiteX1" fmla="*/ 0 w 4596779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3347 w 4594397"/>
              <a:gd name="connsiteY0" fmla="*/ 0 h 864352"/>
              <a:gd name="connsiteX1" fmla="*/ 4594397 w 4594397"/>
              <a:gd name="connsiteY1" fmla="*/ 0 h 864352"/>
              <a:gd name="connsiteX2" fmla="*/ 4594397 w 4594397"/>
              <a:gd name="connsiteY2" fmla="*/ 863374 h 864352"/>
              <a:gd name="connsiteX3" fmla="*/ 3347 w 4594397"/>
              <a:gd name="connsiteY3" fmla="*/ 863374 h 864352"/>
              <a:gd name="connsiteX4" fmla="*/ 3347 w 4594397"/>
              <a:gd name="connsiteY4" fmla="*/ 0 h 864352"/>
              <a:gd name="connsiteX0" fmla="*/ 1945639 w 4594397"/>
              <a:gd name="connsiteY0" fmla="*/ 864352 h 864352"/>
              <a:gd name="connsiteX1" fmla="*/ 0 w 4594397"/>
              <a:gd name="connsiteY1" fmla="*/ 863345 h 864352"/>
              <a:gd name="connsiteX0" fmla="*/ 966 w 4592016"/>
              <a:gd name="connsiteY0" fmla="*/ 0 h 864352"/>
              <a:gd name="connsiteX1" fmla="*/ 4592016 w 4592016"/>
              <a:gd name="connsiteY1" fmla="*/ 0 h 864352"/>
              <a:gd name="connsiteX2" fmla="*/ 4592016 w 4592016"/>
              <a:gd name="connsiteY2" fmla="*/ 863374 h 864352"/>
              <a:gd name="connsiteX3" fmla="*/ 966 w 4592016"/>
              <a:gd name="connsiteY3" fmla="*/ 863374 h 864352"/>
              <a:gd name="connsiteX4" fmla="*/ 966 w 4592016"/>
              <a:gd name="connsiteY4" fmla="*/ 0 h 864352"/>
              <a:gd name="connsiteX0" fmla="*/ 1943258 w 4592016"/>
              <a:gd name="connsiteY0" fmla="*/ 864352 h 864352"/>
              <a:gd name="connsiteX1" fmla="*/ 0 w 4592016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9990 w 4591050"/>
              <a:gd name="connsiteY1" fmla="*/ 863345 h 864352"/>
              <a:gd name="connsiteX0" fmla="*/ 0 w 4591050"/>
              <a:gd name="connsiteY0" fmla="*/ 0 h 864352"/>
              <a:gd name="connsiteX1" fmla="*/ 4591050 w 4591050"/>
              <a:gd name="connsiteY1" fmla="*/ 0 h 864352"/>
              <a:gd name="connsiteX2" fmla="*/ 4591050 w 4591050"/>
              <a:gd name="connsiteY2" fmla="*/ 863374 h 864352"/>
              <a:gd name="connsiteX3" fmla="*/ 0 w 4591050"/>
              <a:gd name="connsiteY3" fmla="*/ 863374 h 864352"/>
              <a:gd name="connsiteX4" fmla="*/ 0 w 4591050"/>
              <a:gd name="connsiteY4" fmla="*/ 0 h 864352"/>
              <a:gd name="connsiteX0" fmla="*/ 1942292 w 4591050"/>
              <a:gd name="connsiteY0" fmla="*/ 864352 h 864352"/>
              <a:gd name="connsiteX1" fmla="*/ 22847 w 4591050"/>
              <a:gd name="connsiteY1" fmla="*/ 863345 h 864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591050" h="864352" stroke="0" extrusionOk="0">
                <a:moveTo>
                  <a:pt x="0" y="0"/>
                </a:moveTo>
                <a:lnTo>
                  <a:pt x="4591050" y="0"/>
                </a:lnTo>
                <a:lnTo>
                  <a:pt x="4591050" y="863374"/>
                </a:lnTo>
                <a:lnTo>
                  <a:pt x="0" y="863374"/>
                </a:lnTo>
                <a:lnTo>
                  <a:pt x="0" y="0"/>
                </a:lnTo>
                <a:close/>
              </a:path>
              <a:path w="4591050" h="864352" fill="none" extrusionOk="0">
                <a:moveTo>
                  <a:pt x="1942292" y="864352"/>
                </a:moveTo>
                <a:lnTo>
                  <a:pt x="22847" y="863345"/>
                </a:lnTo>
              </a:path>
            </a:pathLst>
          </a:custGeom>
          <a:ln w="41275">
            <a:solidFill>
              <a:schemeClr val="accent1"/>
            </a:solidFill>
          </a:ln>
        </p:spPr>
        <p:txBody>
          <a:bodyPr bIns="129600">
            <a:spAutoFit/>
          </a:bodyPr>
          <a:lstStyle>
            <a:lvl1pPr>
              <a:defRPr sz="2800">
                <a:solidFill>
                  <a:schemeClr val="tx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0" name="Platshållare för text 12">
            <a:extLst>
              <a:ext uri="{FF2B5EF4-FFF2-40B4-BE49-F238E27FC236}">
                <a16:creationId xmlns:a16="http://schemas.microsoft.com/office/drawing/2014/main" id="{50F6B480-B49F-9ED1-6440-3578296112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2967566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41" name="Platshållare för text 12">
            <a:extLst>
              <a:ext uri="{FF2B5EF4-FFF2-40B4-BE49-F238E27FC236}">
                <a16:creationId xmlns:a16="http://schemas.microsoft.com/office/drawing/2014/main" id="{77A0F6CA-C49D-78CC-EEB2-032044A4BEA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532576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51" name="Platshållare för text 12">
            <a:extLst>
              <a:ext uri="{FF2B5EF4-FFF2-40B4-BE49-F238E27FC236}">
                <a16:creationId xmlns:a16="http://schemas.microsoft.com/office/drawing/2014/main" id="{C634DC33-A748-4807-D087-3F8EEE6D286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097586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52" name="Platshållare för text 12">
            <a:extLst>
              <a:ext uri="{FF2B5EF4-FFF2-40B4-BE49-F238E27FC236}">
                <a16:creationId xmlns:a16="http://schemas.microsoft.com/office/drawing/2014/main" id="{7650BA7F-1872-ADD0-52A4-3297B114710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662596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53" name="Platshållare för text 12">
            <a:extLst>
              <a:ext uri="{FF2B5EF4-FFF2-40B4-BE49-F238E27FC236}">
                <a16:creationId xmlns:a16="http://schemas.microsoft.com/office/drawing/2014/main" id="{BE58E156-3D82-84F6-BA85-7B3F08FE205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227606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54" name="Platshållare för text 12">
            <a:extLst>
              <a:ext uri="{FF2B5EF4-FFF2-40B4-BE49-F238E27FC236}">
                <a16:creationId xmlns:a16="http://schemas.microsoft.com/office/drawing/2014/main" id="{D2739B74-398A-DA06-0E1E-129CF2466F9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792619" y="4310030"/>
            <a:ext cx="727992" cy="594348"/>
          </a:xfrm>
          <a:custGeom>
            <a:avLst/>
            <a:gdLst>
              <a:gd name="connsiteX0" fmla="*/ 0 w 1492003"/>
              <a:gd name="connsiteY0" fmla="*/ 0 h 377026"/>
              <a:gd name="connsiteX1" fmla="*/ 1492003 w 1492003"/>
              <a:gd name="connsiteY1" fmla="*/ 0 h 377026"/>
              <a:gd name="connsiteX2" fmla="*/ 1492003 w 1492003"/>
              <a:gd name="connsiteY2" fmla="*/ 377026 h 377026"/>
              <a:gd name="connsiteX3" fmla="*/ 0 w 1492003"/>
              <a:gd name="connsiteY3" fmla="*/ 377026 h 377026"/>
              <a:gd name="connsiteX4" fmla="*/ 0 w 1492003"/>
              <a:gd name="connsiteY4" fmla="*/ 0 h 377026"/>
              <a:gd name="connsiteX0" fmla="*/ -124329 w 1492003"/>
              <a:gd name="connsiteY0" fmla="*/ 70692 h 377026"/>
              <a:gd name="connsiteX1" fmla="*/ -248672 w 1492003"/>
              <a:gd name="connsiteY1" fmla="*/ 70692 h 377026"/>
              <a:gd name="connsiteX2" fmla="*/ -696273 w 1492003"/>
              <a:gd name="connsiteY2" fmla="*/ 424154 h 37702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447601 w 2188276"/>
              <a:gd name="connsiteY1" fmla="*/ 197644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81482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6952 h 551106"/>
              <a:gd name="connsiteX1" fmla="*/ 2188276 w 2188276"/>
              <a:gd name="connsiteY1" fmla="*/ 126952 h 551106"/>
              <a:gd name="connsiteX2" fmla="*/ 2188276 w 2188276"/>
              <a:gd name="connsiteY2" fmla="*/ 503978 h 551106"/>
              <a:gd name="connsiteX3" fmla="*/ 696273 w 2188276"/>
              <a:gd name="connsiteY3" fmla="*/ 503978 h 551106"/>
              <a:gd name="connsiteX4" fmla="*/ 696273 w 2188276"/>
              <a:gd name="connsiteY4" fmla="*/ 126952 h 551106"/>
              <a:gd name="connsiteX0" fmla="*/ 698150 w 2188276"/>
              <a:gd name="connsiteY0" fmla="*/ 0 h 551106"/>
              <a:gd name="connsiteX1" fmla="*/ 695251 w 2188276"/>
              <a:gd name="connsiteY1" fmla="*/ 128587 h 551106"/>
              <a:gd name="connsiteX2" fmla="*/ 0 w 2188276"/>
              <a:gd name="connsiteY2" fmla="*/ 551106 h 551106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8150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696273 w 2188276"/>
              <a:gd name="connsiteY0" fmla="*/ 129333 h 553487"/>
              <a:gd name="connsiteX1" fmla="*/ 2188276 w 2188276"/>
              <a:gd name="connsiteY1" fmla="*/ 129333 h 553487"/>
              <a:gd name="connsiteX2" fmla="*/ 2188276 w 2188276"/>
              <a:gd name="connsiteY2" fmla="*/ 506359 h 553487"/>
              <a:gd name="connsiteX3" fmla="*/ 696273 w 2188276"/>
              <a:gd name="connsiteY3" fmla="*/ 506359 h 553487"/>
              <a:gd name="connsiteX4" fmla="*/ 696273 w 2188276"/>
              <a:gd name="connsiteY4" fmla="*/ 129333 h 553487"/>
              <a:gd name="connsiteX0" fmla="*/ 695769 w 2188276"/>
              <a:gd name="connsiteY0" fmla="*/ 0 h 553487"/>
              <a:gd name="connsiteX1" fmla="*/ 695251 w 2188276"/>
              <a:gd name="connsiteY1" fmla="*/ 130968 h 553487"/>
              <a:gd name="connsiteX2" fmla="*/ 0 w 2188276"/>
              <a:gd name="connsiteY2" fmla="*/ 553487 h 553487"/>
              <a:gd name="connsiteX0" fmla="*/ 1022 w 1493025"/>
              <a:gd name="connsiteY0" fmla="*/ 129333 h 508243"/>
              <a:gd name="connsiteX1" fmla="*/ 1493025 w 1493025"/>
              <a:gd name="connsiteY1" fmla="*/ 129333 h 508243"/>
              <a:gd name="connsiteX2" fmla="*/ 1493025 w 1493025"/>
              <a:gd name="connsiteY2" fmla="*/ 506359 h 508243"/>
              <a:gd name="connsiteX3" fmla="*/ 1022 w 1493025"/>
              <a:gd name="connsiteY3" fmla="*/ 506359 h 508243"/>
              <a:gd name="connsiteX4" fmla="*/ 1022 w 1493025"/>
              <a:gd name="connsiteY4" fmla="*/ 129333 h 508243"/>
              <a:gd name="connsiteX0" fmla="*/ 518 w 1493025"/>
              <a:gd name="connsiteY0" fmla="*/ 0 h 508243"/>
              <a:gd name="connsiteX1" fmla="*/ 0 w 1493025"/>
              <a:gd name="connsiteY1" fmla="*/ 130968 h 508243"/>
              <a:gd name="connsiteX2" fmla="*/ 2455 w 1493025"/>
              <a:gd name="connsiteY2" fmla="*/ 508243 h 50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93025" h="508243" stroke="0" extrusionOk="0">
                <a:moveTo>
                  <a:pt x="1022" y="129333"/>
                </a:moveTo>
                <a:lnTo>
                  <a:pt x="1493025" y="129333"/>
                </a:lnTo>
                <a:lnTo>
                  <a:pt x="1493025" y="506359"/>
                </a:lnTo>
                <a:lnTo>
                  <a:pt x="1022" y="506359"/>
                </a:lnTo>
                <a:lnTo>
                  <a:pt x="1022" y="129333"/>
                </a:lnTo>
                <a:close/>
              </a:path>
              <a:path w="1493025" h="508243" fill="none" extrusionOk="0">
                <a:moveTo>
                  <a:pt x="518" y="0"/>
                </a:moveTo>
                <a:cubicBezTo>
                  <a:pt x="-448" y="42862"/>
                  <a:pt x="966" y="88106"/>
                  <a:pt x="0" y="130968"/>
                </a:cubicBezTo>
                <a:cubicBezTo>
                  <a:pt x="818" y="256726"/>
                  <a:pt x="1637" y="382485"/>
                  <a:pt x="2455" y="508243"/>
                </a:cubicBezTo>
              </a:path>
            </a:pathLst>
          </a:custGeom>
          <a:ln w="5080">
            <a:solidFill>
              <a:schemeClr val="tx1"/>
            </a:solidFill>
            <a:headEnd type="none"/>
          </a:ln>
        </p:spPr>
        <p:txBody>
          <a:bodyPr wrap="square" lIns="0" tIns="360000">
            <a:spAutoFit/>
          </a:bodyPr>
          <a:lstStyle>
            <a:lvl1pPr marL="80623" indent="-80623">
              <a:spcBef>
                <a:spcPts val="1000"/>
              </a:spcBef>
              <a:spcAft>
                <a:spcPts val="0"/>
              </a:spcAft>
              <a:buClrTx/>
              <a:buFont typeface="Century Gothic" panose="020B0502020202020204" pitchFamily="34" charset="0"/>
              <a:buChar char="–"/>
              <a:defRPr lang="sv-SE" sz="8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623" indent="0">
              <a:spcBef>
                <a:spcPts val="0"/>
              </a:spcBef>
              <a:spcAft>
                <a:spcPts val="500"/>
              </a:spcAft>
              <a:buNone/>
              <a:defRPr sz="700"/>
            </a:lvl2pPr>
            <a:lvl5pPr>
              <a:defRPr/>
            </a:lvl5pPr>
          </a:lstStyle>
          <a:p>
            <a:pPr lvl="0"/>
            <a:r>
              <a:rPr lang="sv-SE" dirty="0"/>
              <a:t>Tjänst</a:t>
            </a:r>
          </a:p>
          <a:p>
            <a:pPr lvl="1"/>
            <a:r>
              <a:rPr lang="sv-SE" dirty="0"/>
              <a:t>Undertext</a:t>
            </a:r>
          </a:p>
        </p:txBody>
      </p:sp>
      <p:sp>
        <p:nvSpPr>
          <p:cNvPr id="2" name="Platshållare för text 6">
            <a:extLst>
              <a:ext uri="{FF2B5EF4-FFF2-40B4-BE49-F238E27FC236}">
                <a16:creationId xmlns:a16="http://schemas.microsoft.com/office/drawing/2014/main" id="{0D680233-91CB-9E06-F488-4CF4FFCC0AF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82625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text 6">
            <a:extLst>
              <a:ext uri="{FF2B5EF4-FFF2-40B4-BE49-F238E27FC236}">
                <a16:creationId xmlns:a16="http://schemas.microsoft.com/office/drawing/2014/main" id="{6654C773-CBA1-011B-B22D-912EF7B1CF1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2247636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4" name="Platshållare för text 6">
            <a:extLst>
              <a:ext uri="{FF2B5EF4-FFF2-40B4-BE49-F238E27FC236}">
                <a16:creationId xmlns:a16="http://schemas.microsoft.com/office/drawing/2014/main" id="{95E75C50-E0D4-A16C-0741-1B7FFB97884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812647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5" name="Platshållare för text 6">
            <a:extLst>
              <a:ext uri="{FF2B5EF4-FFF2-40B4-BE49-F238E27FC236}">
                <a16:creationId xmlns:a16="http://schemas.microsoft.com/office/drawing/2014/main" id="{16E13785-2BB5-23E4-5DD1-ADF31A1D2C1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377658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6" name="Platshållare för text 6">
            <a:extLst>
              <a:ext uri="{FF2B5EF4-FFF2-40B4-BE49-F238E27FC236}">
                <a16:creationId xmlns:a16="http://schemas.microsoft.com/office/drawing/2014/main" id="{01ACC4A1-40C0-2584-5E87-E743024A2C7B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6942669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9" name="Platshållare för text 6">
            <a:extLst>
              <a:ext uri="{FF2B5EF4-FFF2-40B4-BE49-F238E27FC236}">
                <a16:creationId xmlns:a16="http://schemas.microsoft.com/office/drawing/2014/main" id="{05FBB254-5AFC-FED5-4531-94497BF9B160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8507680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10" name="Platshållare för text 6">
            <a:extLst>
              <a:ext uri="{FF2B5EF4-FFF2-40B4-BE49-F238E27FC236}">
                <a16:creationId xmlns:a16="http://schemas.microsoft.com/office/drawing/2014/main" id="{E633FE18-7859-0A88-7356-D138FDA52123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10072688" y="3504159"/>
            <a:ext cx="1435100" cy="805871"/>
          </a:xfrm>
          <a:custGeom>
            <a:avLst/>
            <a:gdLst>
              <a:gd name="connsiteX0" fmla="*/ 0 w 2465562"/>
              <a:gd name="connsiteY0" fmla="*/ 0 h 595312"/>
              <a:gd name="connsiteX1" fmla="*/ 2465562 w 2465562"/>
              <a:gd name="connsiteY1" fmla="*/ 0 h 595312"/>
              <a:gd name="connsiteX2" fmla="*/ 2465562 w 2465562"/>
              <a:gd name="connsiteY2" fmla="*/ 595312 h 595312"/>
              <a:gd name="connsiteX3" fmla="*/ 0 w 2465562"/>
              <a:gd name="connsiteY3" fmla="*/ 595312 h 595312"/>
              <a:gd name="connsiteX4" fmla="*/ 0 w 2465562"/>
              <a:gd name="connsiteY4" fmla="*/ 0 h 595312"/>
              <a:gd name="connsiteX0" fmla="*/ -205455 w 2465562"/>
              <a:gd name="connsiteY0" fmla="*/ 111621 h 595312"/>
              <a:gd name="connsiteX1" fmla="*/ -410935 w 2465562"/>
              <a:gd name="connsiteY1" fmla="*/ 111621 h 595312"/>
              <a:gd name="connsiteX2" fmla="*/ -1150604 w 2465562"/>
              <a:gd name="connsiteY2" fmla="*/ 669726 h 595312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0690 w 2896252"/>
              <a:gd name="connsiteY0" fmla="*/ 46533 h 641845"/>
              <a:gd name="connsiteX1" fmla="*/ 2896252 w 2896252"/>
              <a:gd name="connsiteY1" fmla="*/ 46533 h 641845"/>
              <a:gd name="connsiteX2" fmla="*/ 2896252 w 2896252"/>
              <a:gd name="connsiteY2" fmla="*/ 641845 h 641845"/>
              <a:gd name="connsiteX3" fmla="*/ 430690 w 2896252"/>
              <a:gd name="connsiteY3" fmla="*/ 641845 h 641845"/>
              <a:gd name="connsiteX4" fmla="*/ 430690 w 2896252"/>
              <a:gd name="connsiteY4" fmla="*/ 46533 h 641845"/>
              <a:gd name="connsiteX0" fmla="*/ 225235 w 2896252"/>
              <a:gd name="connsiteY0" fmla="*/ 158154 h 641845"/>
              <a:gd name="connsiteX1" fmla="*/ 19755 w 2896252"/>
              <a:gd name="connsiteY1" fmla="*/ 158154 h 641845"/>
              <a:gd name="connsiteX2" fmla="*/ 1674036 w 2896252"/>
              <a:gd name="connsiteY2" fmla="*/ 43159 h 641845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7558 w 2898575"/>
              <a:gd name="connsiteY0" fmla="*/ 114995 h 598686"/>
              <a:gd name="connsiteX1" fmla="*/ 22078 w 2898575"/>
              <a:gd name="connsiteY1" fmla="*/ 114995 h 598686"/>
              <a:gd name="connsiteX2" fmla="*/ 1676359 w 2898575"/>
              <a:gd name="connsiteY2" fmla="*/ 0 h 598686"/>
              <a:gd name="connsiteX0" fmla="*/ 433013 w 2898575"/>
              <a:gd name="connsiteY0" fmla="*/ 3374 h 598686"/>
              <a:gd name="connsiteX1" fmla="*/ 2898575 w 2898575"/>
              <a:gd name="connsiteY1" fmla="*/ 3374 h 598686"/>
              <a:gd name="connsiteX2" fmla="*/ 2898575 w 2898575"/>
              <a:gd name="connsiteY2" fmla="*/ 598686 h 598686"/>
              <a:gd name="connsiteX3" fmla="*/ 433013 w 2898575"/>
              <a:gd name="connsiteY3" fmla="*/ 598686 h 598686"/>
              <a:gd name="connsiteX4" fmla="*/ 433013 w 2898575"/>
              <a:gd name="connsiteY4" fmla="*/ 3374 h 598686"/>
              <a:gd name="connsiteX0" fmla="*/ 22078 w 2898575"/>
              <a:gd name="connsiteY0" fmla="*/ 114995 h 598686"/>
              <a:gd name="connsiteX1" fmla="*/ 1676359 w 2898575"/>
              <a:gd name="connsiteY1" fmla="*/ 0 h 598686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47948 h 843260"/>
              <a:gd name="connsiteX1" fmla="*/ 2465562 w 2465562"/>
              <a:gd name="connsiteY1" fmla="*/ 247948 h 843260"/>
              <a:gd name="connsiteX2" fmla="*/ 2465562 w 2465562"/>
              <a:gd name="connsiteY2" fmla="*/ 843260 h 843260"/>
              <a:gd name="connsiteX3" fmla="*/ 0 w 2465562"/>
              <a:gd name="connsiteY3" fmla="*/ 843260 h 843260"/>
              <a:gd name="connsiteX4" fmla="*/ 0 w 2465562"/>
              <a:gd name="connsiteY4" fmla="*/ 247948 h 843260"/>
              <a:gd name="connsiteX0" fmla="*/ 1098777 w 2465562"/>
              <a:gd name="connsiteY0" fmla="*/ 0 h 843260"/>
              <a:gd name="connsiteX1" fmla="*/ 1243346 w 2465562"/>
              <a:gd name="connsiteY1" fmla="*/ 244574 h 843260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17839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3 h 890885"/>
              <a:gd name="connsiteX1" fmla="*/ 2465562 w 2465562"/>
              <a:gd name="connsiteY1" fmla="*/ 295573 h 890885"/>
              <a:gd name="connsiteX2" fmla="*/ 2465562 w 2465562"/>
              <a:gd name="connsiteY2" fmla="*/ 890885 h 890885"/>
              <a:gd name="connsiteX3" fmla="*/ 0 w 2465562"/>
              <a:gd name="connsiteY3" fmla="*/ 890885 h 890885"/>
              <a:gd name="connsiteX4" fmla="*/ 0 w 2465562"/>
              <a:gd name="connsiteY4" fmla="*/ 295573 h 890885"/>
              <a:gd name="connsiteX0" fmla="*/ 1272608 w 2465562"/>
              <a:gd name="connsiteY0" fmla="*/ 0 h 890885"/>
              <a:gd name="connsiteX1" fmla="*/ 1243346 w 2465562"/>
              <a:gd name="connsiteY1" fmla="*/ 292199 h 890885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72608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6414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39270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8 h 890890"/>
              <a:gd name="connsiteX1" fmla="*/ 2465562 w 2465562"/>
              <a:gd name="connsiteY1" fmla="*/ 295578 h 890890"/>
              <a:gd name="connsiteX2" fmla="*/ 2465562 w 2465562"/>
              <a:gd name="connsiteY2" fmla="*/ 890890 h 890890"/>
              <a:gd name="connsiteX3" fmla="*/ 0 w 2465562"/>
              <a:gd name="connsiteY3" fmla="*/ 890890 h 890890"/>
              <a:gd name="connsiteX4" fmla="*/ 0 w 2465562"/>
              <a:gd name="connsiteY4" fmla="*/ 295578 h 890890"/>
              <a:gd name="connsiteX0" fmla="*/ 1241651 w 2465562"/>
              <a:gd name="connsiteY0" fmla="*/ 5 h 890890"/>
              <a:gd name="connsiteX1" fmla="*/ 1243346 w 2465562"/>
              <a:gd name="connsiteY1" fmla="*/ 292204 h 890890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660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3346 w 2465562"/>
              <a:gd name="connsiteY1" fmla="*/ 299348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40965 w 2465562"/>
              <a:gd name="connsiteY1" fmla="*/ 292204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41651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8584 w 2465562"/>
              <a:gd name="connsiteY1" fmla="*/ 304111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6203 w 2465562"/>
              <a:gd name="connsiteY1" fmla="*/ 306492 h 890891"/>
              <a:gd name="connsiteX0" fmla="*/ 0 w 2465562"/>
              <a:gd name="connsiteY0" fmla="*/ 295579 h 890891"/>
              <a:gd name="connsiteX1" fmla="*/ 2465562 w 2465562"/>
              <a:gd name="connsiteY1" fmla="*/ 295579 h 890891"/>
              <a:gd name="connsiteX2" fmla="*/ 2465562 w 2465562"/>
              <a:gd name="connsiteY2" fmla="*/ 890891 h 890891"/>
              <a:gd name="connsiteX3" fmla="*/ 0 w 2465562"/>
              <a:gd name="connsiteY3" fmla="*/ 890891 h 890891"/>
              <a:gd name="connsiteX4" fmla="*/ 0 w 2465562"/>
              <a:gd name="connsiteY4" fmla="*/ 295579 h 890891"/>
              <a:gd name="connsiteX0" fmla="*/ 1234508 w 2465562"/>
              <a:gd name="connsiteY0" fmla="*/ 6 h 890891"/>
              <a:gd name="connsiteX1" fmla="*/ 1233822 w 2465562"/>
              <a:gd name="connsiteY1" fmla="*/ 294586 h 890891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29745 w 2465562"/>
              <a:gd name="connsiteY0" fmla="*/ 6 h 888510"/>
              <a:gd name="connsiteX1" fmla="*/ 1233822 w 2465562"/>
              <a:gd name="connsiteY1" fmla="*/ 292205 h 888510"/>
              <a:gd name="connsiteX0" fmla="*/ 0 w 2465562"/>
              <a:gd name="connsiteY0" fmla="*/ 293198 h 888510"/>
              <a:gd name="connsiteX1" fmla="*/ 2465562 w 2465562"/>
              <a:gd name="connsiteY1" fmla="*/ 293198 h 888510"/>
              <a:gd name="connsiteX2" fmla="*/ 2465562 w 2465562"/>
              <a:gd name="connsiteY2" fmla="*/ 888510 h 888510"/>
              <a:gd name="connsiteX3" fmla="*/ 0 w 2465562"/>
              <a:gd name="connsiteY3" fmla="*/ 888510 h 888510"/>
              <a:gd name="connsiteX4" fmla="*/ 0 w 2465562"/>
              <a:gd name="connsiteY4" fmla="*/ 293198 h 888510"/>
              <a:gd name="connsiteX0" fmla="*/ 1234508 w 2465562"/>
              <a:gd name="connsiteY0" fmla="*/ 6 h 888510"/>
              <a:gd name="connsiteX1" fmla="*/ 1233822 w 2465562"/>
              <a:gd name="connsiteY1" fmla="*/ 292205 h 888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465562" h="888510" stroke="0" extrusionOk="0">
                <a:moveTo>
                  <a:pt x="0" y="293198"/>
                </a:moveTo>
                <a:lnTo>
                  <a:pt x="2465562" y="293198"/>
                </a:lnTo>
                <a:lnTo>
                  <a:pt x="2465562" y="888510"/>
                </a:lnTo>
                <a:lnTo>
                  <a:pt x="0" y="888510"/>
                </a:lnTo>
                <a:lnTo>
                  <a:pt x="0" y="293198"/>
                </a:lnTo>
                <a:close/>
              </a:path>
              <a:path w="2465562" h="888510" fill="none" extrusionOk="0">
                <a:moveTo>
                  <a:pt x="1234508" y="6"/>
                </a:moveTo>
                <a:cubicBezTo>
                  <a:pt x="1235355" y="-1533"/>
                  <a:pt x="1232728" y="294289"/>
                  <a:pt x="1233822" y="292205"/>
                </a:cubicBezTo>
              </a:path>
            </a:pathLst>
          </a:custGeom>
          <a:solidFill>
            <a:schemeClr val="accent2"/>
          </a:solidFill>
          <a:ln>
            <a:solidFill>
              <a:schemeClr val="tx1"/>
            </a:solidFill>
          </a:ln>
        </p:spPr>
        <p:txBody>
          <a:bodyPr tIns="288000" anchor="ctr"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400572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9BD59-8F88-418F-AE45-80F8762A2775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979347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DE51469-3006-957A-5F39-5F9CEEDD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D8AF7-3FD4-437C-88F8-A7860141E95E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C0A8EA4-874D-9B2F-C43C-A114B784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15A6667-8D22-6DB9-0344-619DBAD8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64153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 utan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DE51469-3006-957A-5F39-5F9CEEDD9F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-582217" y="6058297"/>
            <a:ext cx="971550" cy="19288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779090D-EBC9-456D-9BEC-E3FE45967CAC}" type="datetime1">
              <a:rPr lang="sv-SE" smtClean="0"/>
              <a:pPr/>
              <a:t>2026-09-04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C0A8EA4-874D-9B2F-C43C-A114B784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346383" y="2061517"/>
            <a:ext cx="3883712" cy="192478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15A6667-8D22-6DB9-0344-619DBAD8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8250" y="6858000"/>
            <a:ext cx="1852611" cy="192881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926562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0EC59DA-9924-FB00-D389-5375D9EE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5900" y="-36000"/>
            <a:ext cx="2843433" cy="3600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12812A8C-1AB6-41BD-8735-10A08270AA1A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352E0F-05C2-4C39-666D-86FE775F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8300" y="-36000"/>
            <a:ext cx="5815013" cy="3600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endParaRPr lang="sv-SE" dirty="0"/>
          </a:p>
        </p:txBody>
      </p:sp>
      <p:sp>
        <p:nvSpPr>
          <p:cNvPr id="19" name="Platshållare för bildnummer 18">
            <a:extLst>
              <a:ext uri="{FF2B5EF4-FFF2-40B4-BE49-F238E27FC236}">
                <a16:creationId xmlns:a16="http://schemas.microsoft.com/office/drawing/2014/main" id="{D7CBD7D1-5766-5544-8691-D2579A056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488" y="-36000"/>
            <a:ext cx="1852611" cy="3600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C36D703-735F-D5F9-542E-0F24A677B631}"/>
              </a:ext>
            </a:extLst>
          </p:cNvPr>
          <p:cNvGrpSpPr/>
          <p:nvPr userDrawn="1"/>
        </p:nvGrpSpPr>
        <p:grpSpPr>
          <a:xfrm>
            <a:off x="4349223" y="2974002"/>
            <a:ext cx="3493555" cy="897296"/>
            <a:chOff x="4349223" y="2974002"/>
            <a:chExt cx="3493555" cy="897296"/>
          </a:xfrm>
        </p:grpSpPr>
        <p:grpSp>
          <p:nvGrpSpPr>
            <p:cNvPr id="21" name="Bild 8">
              <a:extLst>
                <a:ext uri="{FF2B5EF4-FFF2-40B4-BE49-F238E27FC236}">
                  <a16:creationId xmlns:a16="http://schemas.microsoft.com/office/drawing/2014/main" id="{2FF7E226-A199-B05F-4E18-DAFDBA2C4472}"/>
                </a:ext>
              </a:extLst>
            </p:cNvPr>
            <p:cNvGrpSpPr/>
            <p:nvPr/>
          </p:nvGrpSpPr>
          <p:grpSpPr>
            <a:xfrm>
              <a:off x="4349223" y="3122737"/>
              <a:ext cx="2423159" cy="628619"/>
              <a:chOff x="4211476" y="2670293"/>
              <a:chExt cx="3481685" cy="903223"/>
            </a:xfrm>
            <a:solidFill>
              <a:schemeClr val="tx1"/>
            </a:solidFill>
          </p:grpSpPr>
          <p:sp>
            <p:nvSpPr>
              <p:cNvPr id="28" name="Frihandsfigur: Form 11">
                <a:extLst>
                  <a:ext uri="{FF2B5EF4-FFF2-40B4-BE49-F238E27FC236}">
                    <a16:creationId xmlns:a16="http://schemas.microsoft.com/office/drawing/2014/main" id="{FD0F2272-E3C5-B9E3-497D-1A16C939F675}"/>
                  </a:ext>
                </a:extLst>
              </p:cNvPr>
              <p:cNvSpPr/>
              <p:nvPr/>
            </p:nvSpPr>
            <p:spPr>
              <a:xfrm>
                <a:off x="4211476" y="2677556"/>
                <a:ext cx="401469" cy="878988"/>
              </a:xfrm>
              <a:custGeom>
                <a:avLst/>
                <a:gdLst>
                  <a:gd name="connsiteX0" fmla="*/ 0 w 401469"/>
                  <a:gd name="connsiteY0" fmla="*/ 0 h 878988"/>
                  <a:gd name="connsiteX1" fmla="*/ 109996 w 401469"/>
                  <a:gd name="connsiteY1" fmla="*/ 0 h 878988"/>
                  <a:gd name="connsiteX2" fmla="*/ 109996 w 401469"/>
                  <a:gd name="connsiteY2" fmla="*/ 777152 h 878988"/>
                  <a:gd name="connsiteX3" fmla="*/ 401469 w 401469"/>
                  <a:gd name="connsiteY3" fmla="*/ 777152 h 878988"/>
                  <a:gd name="connsiteX4" fmla="*/ 401469 w 401469"/>
                  <a:gd name="connsiteY4" fmla="*/ 878988 h 878988"/>
                  <a:gd name="connsiteX5" fmla="*/ 0 w 401469"/>
                  <a:gd name="connsiteY5" fmla="*/ 878988 h 878988"/>
                  <a:gd name="connsiteX6" fmla="*/ 0 w 401469"/>
                  <a:gd name="connsiteY6" fmla="*/ 0 h 87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469" h="878988">
                    <a:moveTo>
                      <a:pt x="0" y="0"/>
                    </a:moveTo>
                    <a:lnTo>
                      <a:pt x="109996" y="0"/>
                    </a:lnTo>
                    <a:lnTo>
                      <a:pt x="109996" y="777152"/>
                    </a:lnTo>
                    <a:lnTo>
                      <a:pt x="401469" y="777152"/>
                    </a:lnTo>
                    <a:lnTo>
                      <a:pt x="401469" y="878988"/>
                    </a:lnTo>
                    <a:lnTo>
                      <a:pt x="0" y="87898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29" name="Frihandsfigur: Form 12">
                <a:extLst>
                  <a:ext uri="{FF2B5EF4-FFF2-40B4-BE49-F238E27FC236}">
                    <a16:creationId xmlns:a16="http://schemas.microsoft.com/office/drawing/2014/main" id="{ABF3B7B0-38D1-DD3D-2F24-4909E5B5C210}"/>
                  </a:ext>
                </a:extLst>
              </p:cNvPr>
              <p:cNvSpPr/>
              <p:nvPr/>
            </p:nvSpPr>
            <p:spPr>
              <a:xfrm>
                <a:off x="4671288" y="2670293"/>
                <a:ext cx="148674" cy="886250"/>
              </a:xfrm>
              <a:custGeom>
                <a:avLst/>
                <a:gdLst>
                  <a:gd name="connsiteX0" fmla="*/ 20318 w 148674"/>
                  <a:gd name="connsiteY0" fmla="*/ 22277 h 886250"/>
                  <a:gd name="connsiteX1" fmla="*/ 126398 w 148674"/>
                  <a:gd name="connsiteY1" fmla="*/ 22277 h 886250"/>
                  <a:gd name="connsiteX2" fmla="*/ 126398 w 148674"/>
                  <a:gd name="connsiteY2" fmla="*/ 128356 h 886250"/>
                  <a:gd name="connsiteX3" fmla="*/ 20318 w 148674"/>
                  <a:gd name="connsiteY3" fmla="*/ 128356 h 886250"/>
                  <a:gd name="connsiteX4" fmla="*/ 20318 w 148674"/>
                  <a:gd name="connsiteY4" fmla="*/ 22277 h 886250"/>
                  <a:gd name="connsiteX5" fmla="*/ 21624 w 148674"/>
                  <a:gd name="connsiteY5" fmla="*/ 278825 h 886250"/>
                  <a:gd name="connsiteX6" fmla="*/ 126398 w 148674"/>
                  <a:gd name="connsiteY6" fmla="*/ 278825 h 886250"/>
                  <a:gd name="connsiteX7" fmla="*/ 126398 w 148674"/>
                  <a:gd name="connsiteY7" fmla="*/ 886251 h 886250"/>
                  <a:gd name="connsiteX8" fmla="*/ 21624 w 148674"/>
                  <a:gd name="connsiteY8" fmla="*/ 886251 h 886250"/>
                  <a:gd name="connsiteX9" fmla="*/ 21624 w 148674"/>
                  <a:gd name="connsiteY9" fmla="*/ 278825 h 8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674" h="886250">
                    <a:moveTo>
                      <a:pt x="20318" y="22277"/>
                    </a:moveTo>
                    <a:cubicBezTo>
                      <a:pt x="50020" y="-7426"/>
                      <a:pt x="96695" y="-7426"/>
                      <a:pt x="126398" y="22277"/>
                    </a:cubicBezTo>
                    <a:cubicBezTo>
                      <a:pt x="156100" y="51979"/>
                      <a:pt x="156100" y="98654"/>
                      <a:pt x="126398" y="128356"/>
                    </a:cubicBezTo>
                    <a:cubicBezTo>
                      <a:pt x="96695" y="155447"/>
                      <a:pt x="50020" y="155447"/>
                      <a:pt x="20318" y="128356"/>
                    </a:cubicBezTo>
                    <a:cubicBezTo>
                      <a:pt x="-6773" y="98327"/>
                      <a:pt x="-6773" y="51979"/>
                      <a:pt x="20318" y="22277"/>
                    </a:cubicBezTo>
                    <a:close/>
                    <a:moveTo>
                      <a:pt x="21624" y="278825"/>
                    </a:moveTo>
                    <a:lnTo>
                      <a:pt x="126398" y="278825"/>
                    </a:lnTo>
                    <a:lnTo>
                      <a:pt x="126398" y="886251"/>
                    </a:lnTo>
                    <a:lnTo>
                      <a:pt x="21624" y="886251"/>
                    </a:lnTo>
                    <a:lnTo>
                      <a:pt x="21624" y="278825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0" name="Frihandsfigur: Form 13">
                <a:extLst>
                  <a:ext uri="{FF2B5EF4-FFF2-40B4-BE49-F238E27FC236}">
                    <a16:creationId xmlns:a16="http://schemas.microsoft.com/office/drawing/2014/main" id="{EC0D71D8-EA4C-B668-FE6B-C8387639AAA3}"/>
                  </a:ext>
                </a:extLst>
              </p:cNvPr>
              <p:cNvSpPr/>
              <p:nvPr/>
            </p:nvSpPr>
            <p:spPr>
              <a:xfrm>
                <a:off x="4934120" y="2935083"/>
                <a:ext cx="487638" cy="621460"/>
              </a:xfrm>
              <a:custGeom>
                <a:avLst/>
                <a:gdLst>
                  <a:gd name="connsiteX0" fmla="*/ 0 w 487638"/>
                  <a:gd name="connsiteY0" fmla="*/ 621461 h 621460"/>
                  <a:gd name="connsiteX1" fmla="*/ 0 w 487638"/>
                  <a:gd name="connsiteY1" fmla="*/ 14035 h 621460"/>
                  <a:gd name="connsiteX2" fmla="*/ 104774 w 487638"/>
                  <a:gd name="connsiteY2" fmla="*/ 14035 h 621460"/>
                  <a:gd name="connsiteX3" fmla="*/ 104774 w 487638"/>
                  <a:gd name="connsiteY3" fmla="*/ 87801 h 621460"/>
                  <a:gd name="connsiteX4" fmla="*/ 278091 w 487638"/>
                  <a:gd name="connsiteY4" fmla="*/ 0 h 621460"/>
                  <a:gd name="connsiteX5" fmla="*/ 439658 w 487638"/>
                  <a:gd name="connsiteY5" fmla="*/ 67238 h 621460"/>
                  <a:gd name="connsiteX6" fmla="*/ 487638 w 487638"/>
                  <a:gd name="connsiteY6" fmla="*/ 244472 h 621460"/>
                  <a:gd name="connsiteX7" fmla="*/ 487638 w 487638"/>
                  <a:gd name="connsiteY7" fmla="*/ 621461 h 621460"/>
                  <a:gd name="connsiteX8" fmla="*/ 382865 w 487638"/>
                  <a:gd name="connsiteY8" fmla="*/ 621461 h 621460"/>
                  <a:gd name="connsiteX9" fmla="*/ 382865 w 487638"/>
                  <a:gd name="connsiteY9" fmla="*/ 263403 h 621460"/>
                  <a:gd name="connsiteX10" fmla="*/ 354468 w 487638"/>
                  <a:gd name="connsiteY10" fmla="*/ 131538 h 621460"/>
                  <a:gd name="connsiteX11" fmla="*/ 254917 w 487638"/>
                  <a:gd name="connsiteY11" fmla="*/ 94002 h 621460"/>
                  <a:gd name="connsiteX12" fmla="*/ 105100 w 487638"/>
                  <a:gd name="connsiteY12" fmla="*/ 317585 h 621460"/>
                  <a:gd name="connsiteX13" fmla="*/ 105100 w 487638"/>
                  <a:gd name="connsiteY13" fmla="*/ 621461 h 621460"/>
                  <a:gd name="connsiteX14" fmla="*/ 0 w 487638"/>
                  <a:gd name="connsiteY14" fmla="*/ 621461 h 62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7638" h="621460">
                    <a:moveTo>
                      <a:pt x="0" y="621461"/>
                    </a:moveTo>
                    <a:lnTo>
                      <a:pt x="0" y="14035"/>
                    </a:lnTo>
                    <a:lnTo>
                      <a:pt x="104774" y="14035"/>
                    </a:lnTo>
                    <a:lnTo>
                      <a:pt x="104774" y="87801"/>
                    </a:lnTo>
                    <a:cubicBezTo>
                      <a:pt x="152754" y="29702"/>
                      <a:pt x="210853" y="0"/>
                      <a:pt x="278091" y="0"/>
                    </a:cubicBezTo>
                    <a:cubicBezTo>
                      <a:pt x="349246" y="0"/>
                      <a:pt x="402122" y="21869"/>
                      <a:pt x="439658" y="67238"/>
                    </a:cubicBezTo>
                    <a:cubicBezTo>
                      <a:pt x="471971" y="104774"/>
                      <a:pt x="487638" y="162872"/>
                      <a:pt x="487638" y="244472"/>
                    </a:cubicBezTo>
                    <a:lnTo>
                      <a:pt x="487638" y="621461"/>
                    </a:lnTo>
                    <a:lnTo>
                      <a:pt x="382865" y="621461"/>
                    </a:lnTo>
                    <a:lnTo>
                      <a:pt x="382865" y="263403"/>
                    </a:lnTo>
                    <a:cubicBezTo>
                      <a:pt x="382865" y="202693"/>
                      <a:pt x="373725" y="158629"/>
                      <a:pt x="354468" y="131538"/>
                    </a:cubicBezTo>
                    <a:cubicBezTo>
                      <a:pt x="335211" y="107058"/>
                      <a:pt x="301592" y="94002"/>
                      <a:pt x="254917" y="94002"/>
                    </a:cubicBezTo>
                    <a:cubicBezTo>
                      <a:pt x="150143" y="94002"/>
                      <a:pt x="105100" y="161240"/>
                      <a:pt x="105100" y="317585"/>
                    </a:cubicBezTo>
                    <a:lnTo>
                      <a:pt x="105100" y="621461"/>
                    </a:lnTo>
                    <a:lnTo>
                      <a:pt x="0" y="621461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1" name="Frihandsfigur: Form 14">
                <a:extLst>
                  <a:ext uri="{FF2B5EF4-FFF2-40B4-BE49-F238E27FC236}">
                    <a16:creationId xmlns:a16="http://schemas.microsoft.com/office/drawing/2014/main" id="{996250BE-2BBA-425E-E13E-0F61C77D94D4}"/>
                  </a:ext>
                </a:extLst>
              </p:cNvPr>
              <p:cNvSpPr/>
              <p:nvPr/>
            </p:nvSpPr>
            <p:spPr>
              <a:xfrm>
                <a:off x="5517719" y="2677556"/>
                <a:ext cx="606447" cy="895961"/>
              </a:xfrm>
              <a:custGeom>
                <a:avLst/>
                <a:gdLst>
                  <a:gd name="connsiteX0" fmla="*/ 501673 w 606447"/>
                  <a:gd name="connsiteY0" fmla="*/ 0 h 895961"/>
                  <a:gd name="connsiteX1" fmla="*/ 606447 w 606447"/>
                  <a:gd name="connsiteY1" fmla="*/ 0 h 895961"/>
                  <a:gd name="connsiteX2" fmla="*/ 606447 w 606447"/>
                  <a:gd name="connsiteY2" fmla="*/ 878988 h 895961"/>
                  <a:gd name="connsiteX3" fmla="*/ 501673 w 606447"/>
                  <a:gd name="connsiteY3" fmla="*/ 878988 h 895961"/>
                  <a:gd name="connsiteX4" fmla="*/ 501673 w 606447"/>
                  <a:gd name="connsiteY4" fmla="*/ 795104 h 895961"/>
                  <a:gd name="connsiteX5" fmla="*/ 290820 w 606447"/>
                  <a:gd name="connsiteY5" fmla="*/ 895961 h 895961"/>
                  <a:gd name="connsiteX6" fmla="*/ 82579 w 606447"/>
                  <a:gd name="connsiteY6" fmla="*/ 805549 h 895961"/>
                  <a:gd name="connsiteX7" fmla="*/ 0 w 606447"/>
                  <a:gd name="connsiteY7" fmla="*/ 575439 h 895961"/>
                  <a:gd name="connsiteX8" fmla="*/ 81599 w 606447"/>
                  <a:gd name="connsiteY8" fmla="*/ 347940 h 895961"/>
                  <a:gd name="connsiteX9" fmla="*/ 289841 w 606447"/>
                  <a:gd name="connsiteY9" fmla="*/ 258833 h 895961"/>
                  <a:gd name="connsiteX10" fmla="*/ 501673 w 606447"/>
                  <a:gd name="connsiteY10" fmla="*/ 358384 h 895961"/>
                  <a:gd name="connsiteX11" fmla="*/ 501673 w 606447"/>
                  <a:gd name="connsiteY11" fmla="*/ 0 h 895961"/>
                  <a:gd name="connsiteX12" fmla="*/ 161567 w 606447"/>
                  <a:gd name="connsiteY12" fmla="*/ 737006 h 895961"/>
                  <a:gd name="connsiteX13" fmla="*/ 305182 w 606447"/>
                  <a:gd name="connsiteY13" fmla="*/ 801632 h 895961"/>
                  <a:gd name="connsiteX14" fmla="*/ 451408 w 606447"/>
                  <a:gd name="connsiteY14" fmla="*/ 738311 h 895961"/>
                  <a:gd name="connsiteX15" fmla="*/ 508201 w 606447"/>
                  <a:gd name="connsiteY15" fmla="*/ 575439 h 895961"/>
                  <a:gd name="connsiteX16" fmla="*/ 451408 w 606447"/>
                  <a:gd name="connsiteY16" fmla="*/ 416483 h 895961"/>
                  <a:gd name="connsiteX17" fmla="*/ 306488 w 606447"/>
                  <a:gd name="connsiteY17" fmla="*/ 353162 h 895961"/>
                  <a:gd name="connsiteX18" fmla="*/ 164178 w 606447"/>
                  <a:gd name="connsiteY18" fmla="*/ 415178 h 895961"/>
                  <a:gd name="connsiteX19" fmla="*/ 106079 w 606447"/>
                  <a:gd name="connsiteY19" fmla="*/ 571522 h 895961"/>
                  <a:gd name="connsiteX20" fmla="*/ 161567 w 606447"/>
                  <a:gd name="connsiteY20" fmla="*/ 737006 h 89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06447" h="895961">
                    <a:moveTo>
                      <a:pt x="501673" y="0"/>
                    </a:moveTo>
                    <a:lnTo>
                      <a:pt x="606447" y="0"/>
                    </a:lnTo>
                    <a:lnTo>
                      <a:pt x="606447" y="878988"/>
                    </a:lnTo>
                    <a:lnTo>
                      <a:pt x="501673" y="878988"/>
                    </a:lnTo>
                    <a:lnTo>
                      <a:pt x="501673" y="795104"/>
                    </a:lnTo>
                    <a:cubicBezTo>
                      <a:pt x="446186" y="862342"/>
                      <a:pt x="375031" y="895961"/>
                      <a:pt x="290820" y="895961"/>
                    </a:cubicBezTo>
                    <a:cubicBezTo>
                      <a:pt x="206936" y="895961"/>
                      <a:pt x="138393" y="866259"/>
                      <a:pt x="82579" y="805549"/>
                    </a:cubicBezTo>
                    <a:cubicBezTo>
                      <a:pt x="27091" y="744839"/>
                      <a:pt x="0" y="667156"/>
                      <a:pt x="0" y="575439"/>
                    </a:cubicBezTo>
                    <a:cubicBezTo>
                      <a:pt x="0" y="483721"/>
                      <a:pt x="27091" y="407344"/>
                      <a:pt x="81599" y="347940"/>
                    </a:cubicBezTo>
                    <a:cubicBezTo>
                      <a:pt x="137087" y="288535"/>
                      <a:pt x="205631" y="258833"/>
                      <a:pt x="289841" y="258833"/>
                    </a:cubicBezTo>
                    <a:cubicBezTo>
                      <a:pt x="375031" y="258833"/>
                      <a:pt x="446186" y="292452"/>
                      <a:pt x="501673" y="358384"/>
                    </a:cubicBezTo>
                    <a:lnTo>
                      <a:pt x="501673" y="0"/>
                    </a:lnTo>
                    <a:close/>
                    <a:moveTo>
                      <a:pt x="161567" y="737006"/>
                    </a:moveTo>
                    <a:cubicBezTo>
                      <a:pt x="199103" y="779764"/>
                      <a:pt x="246757" y="801632"/>
                      <a:pt x="305182" y="801632"/>
                    </a:cubicBezTo>
                    <a:cubicBezTo>
                      <a:pt x="365892" y="801632"/>
                      <a:pt x="413872" y="781069"/>
                      <a:pt x="451408" y="738311"/>
                    </a:cubicBezTo>
                    <a:cubicBezTo>
                      <a:pt x="488944" y="695553"/>
                      <a:pt x="508201" y="641371"/>
                      <a:pt x="508201" y="575439"/>
                    </a:cubicBezTo>
                    <a:cubicBezTo>
                      <a:pt x="508201" y="510812"/>
                      <a:pt x="488944" y="457936"/>
                      <a:pt x="451408" y="416483"/>
                    </a:cubicBezTo>
                    <a:cubicBezTo>
                      <a:pt x="413872" y="373725"/>
                      <a:pt x="364913" y="353162"/>
                      <a:pt x="306488" y="353162"/>
                    </a:cubicBezTo>
                    <a:cubicBezTo>
                      <a:pt x="251000" y="353162"/>
                      <a:pt x="203019" y="373725"/>
                      <a:pt x="164178" y="415178"/>
                    </a:cubicBezTo>
                    <a:cubicBezTo>
                      <a:pt x="125337" y="455324"/>
                      <a:pt x="106079" y="508201"/>
                      <a:pt x="106079" y="571522"/>
                    </a:cubicBezTo>
                    <a:cubicBezTo>
                      <a:pt x="106079" y="637454"/>
                      <a:pt x="124357" y="692942"/>
                      <a:pt x="161567" y="737006"/>
                    </a:cubicBez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2" name="Frihandsfigur: Form 15">
                <a:extLst>
                  <a:ext uri="{FF2B5EF4-FFF2-40B4-BE49-F238E27FC236}">
                    <a16:creationId xmlns:a16="http://schemas.microsoft.com/office/drawing/2014/main" id="{921113F7-DA06-0E7E-8BFD-714E2D1F679E}"/>
                  </a:ext>
                </a:extLst>
              </p:cNvPr>
              <p:cNvSpPr/>
              <p:nvPr/>
            </p:nvSpPr>
            <p:spPr>
              <a:xfrm>
                <a:off x="6221760" y="2935083"/>
                <a:ext cx="606447" cy="638433"/>
              </a:xfrm>
              <a:custGeom>
                <a:avLst/>
                <a:gdLst>
                  <a:gd name="connsiteX0" fmla="*/ 501673 w 606447"/>
                  <a:gd name="connsiteY0" fmla="*/ 14035 h 638433"/>
                  <a:gd name="connsiteX1" fmla="*/ 606447 w 606447"/>
                  <a:gd name="connsiteY1" fmla="*/ 14035 h 638433"/>
                  <a:gd name="connsiteX2" fmla="*/ 606447 w 606447"/>
                  <a:gd name="connsiteY2" fmla="*/ 621461 h 638433"/>
                  <a:gd name="connsiteX3" fmla="*/ 501673 w 606447"/>
                  <a:gd name="connsiteY3" fmla="*/ 621461 h 638433"/>
                  <a:gd name="connsiteX4" fmla="*/ 501673 w 606447"/>
                  <a:gd name="connsiteY4" fmla="*/ 537577 h 638433"/>
                  <a:gd name="connsiteX5" fmla="*/ 292126 w 606447"/>
                  <a:gd name="connsiteY5" fmla="*/ 638433 h 638433"/>
                  <a:gd name="connsiteX6" fmla="*/ 82579 w 606447"/>
                  <a:gd name="connsiteY6" fmla="*/ 548021 h 638433"/>
                  <a:gd name="connsiteX7" fmla="*/ 0 w 606447"/>
                  <a:gd name="connsiteY7" fmla="*/ 316606 h 638433"/>
                  <a:gd name="connsiteX8" fmla="*/ 81599 w 606447"/>
                  <a:gd name="connsiteY8" fmla="*/ 89106 h 638433"/>
                  <a:gd name="connsiteX9" fmla="*/ 289841 w 606447"/>
                  <a:gd name="connsiteY9" fmla="*/ 0 h 638433"/>
                  <a:gd name="connsiteX10" fmla="*/ 501673 w 606447"/>
                  <a:gd name="connsiteY10" fmla="*/ 100857 h 638433"/>
                  <a:gd name="connsiteX11" fmla="*/ 501673 w 606447"/>
                  <a:gd name="connsiteY11" fmla="*/ 14035 h 638433"/>
                  <a:gd name="connsiteX12" fmla="*/ 161567 w 606447"/>
                  <a:gd name="connsiteY12" fmla="*/ 479478 h 638433"/>
                  <a:gd name="connsiteX13" fmla="*/ 305182 w 606447"/>
                  <a:gd name="connsiteY13" fmla="*/ 544105 h 638433"/>
                  <a:gd name="connsiteX14" fmla="*/ 451408 w 606447"/>
                  <a:gd name="connsiteY14" fmla="*/ 480783 h 638433"/>
                  <a:gd name="connsiteX15" fmla="*/ 508201 w 606447"/>
                  <a:gd name="connsiteY15" fmla="*/ 317911 h 638433"/>
                  <a:gd name="connsiteX16" fmla="*/ 451408 w 606447"/>
                  <a:gd name="connsiteY16" fmla="*/ 157650 h 638433"/>
                  <a:gd name="connsiteX17" fmla="*/ 306487 w 606447"/>
                  <a:gd name="connsiteY17" fmla="*/ 94329 h 638433"/>
                  <a:gd name="connsiteX18" fmla="*/ 164178 w 606447"/>
                  <a:gd name="connsiteY18" fmla="*/ 157650 h 638433"/>
                  <a:gd name="connsiteX19" fmla="*/ 106079 w 606447"/>
                  <a:gd name="connsiteY19" fmla="*/ 313994 h 638433"/>
                  <a:gd name="connsiteX20" fmla="*/ 161567 w 606447"/>
                  <a:gd name="connsiteY20" fmla="*/ 479478 h 63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06447" h="638433">
                    <a:moveTo>
                      <a:pt x="501673" y="14035"/>
                    </a:moveTo>
                    <a:lnTo>
                      <a:pt x="606447" y="14035"/>
                    </a:lnTo>
                    <a:lnTo>
                      <a:pt x="606447" y="621461"/>
                    </a:lnTo>
                    <a:lnTo>
                      <a:pt x="501673" y="621461"/>
                    </a:lnTo>
                    <a:lnTo>
                      <a:pt x="501673" y="537577"/>
                    </a:lnTo>
                    <a:cubicBezTo>
                      <a:pt x="444880" y="604815"/>
                      <a:pt x="375031" y="638433"/>
                      <a:pt x="292126" y="638433"/>
                    </a:cubicBezTo>
                    <a:cubicBezTo>
                      <a:pt x="208242" y="638433"/>
                      <a:pt x="138393" y="608731"/>
                      <a:pt x="82579" y="548021"/>
                    </a:cubicBezTo>
                    <a:cubicBezTo>
                      <a:pt x="27091" y="487311"/>
                      <a:pt x="0" y="409629"/>
                      <a:pt x="0" y="316606"/>
                    </a:cubicBezTo>
                    <a:cubicBezTo>
                      <a:pt x="0" y="223582"/>
                      <a:pt x="27091" y="147205"/>
                      <a:pt x="81599" y="89106"/>
                    </a:cubicBezTo>
                    <a:cubicBezTo>
                      <a:pt x="135781" y="29702"/>
                      <a:pt x="205631" y="0"/>
                      <a:pt x="289841" y="0"/>
                    </a:cubicBezTo>
                    <a:cubicBezTo>
                      <a:pt x="373725" y="0"/>
                      <a:pt x="444880" y="33619"/>
                      <a:pt x="501673" y="100857"/>
                    </a:cubicBezTo>
                    <a:lnTo>
                      <a:pt x="501673" y="14035"/>
                    </a:lnTo>
                    <a:close/>
                    <a:moveTo>
                      <a:pt x="161567" y="479478"/>
                    </a:moveTo>
                    <a:cubicBezTo>
                      <a:pt x="199103" y="522236"/>
                      <a:pt x="246757" y="544105"/>
                      <a:pt x="305182" y="544105"/>
                    </a:cubicBezTo>
                    <a:cubicBezTo>
                      <a:pt x="365892" y="544105"/>
                      <a:pt x="413872" y="523542"/>
                      <a:pt x="451408" y="480783"/>
                    </a:cubicBezTo>
                    <a:cubicBezTo>
                      <a:pt x="488944" y="438025"/>
                      <a:pt x="508201" y="383843"/>
                      <a:pt x="508201" y="317911"/>
                    </a:cubicBezTo>
                    <a:cubicBezTo>
                      <a:pt x="508201" y="251979"/>
                      <a:pt x="488944" y="199102"/>
                      <a:pt x="451408" y="157650"/>
                    </a:cubicBezTo>
                    <a:cubicBezTo>
                      <a:pt x="413872" y="114892"/>
                      <a:pt x="364913" y="94329"/>
                      <a:pt x="306487" y="94329"/>
                    </a:cubicBezTo>
                    <a:cubicBezTo>
                      <a:pt x="251000" y="94329"/>
                      <a:pt x="203019" y="114892"/>
                      <a:pt x="164178" y="157650"/>
                    </a:cubicBezTo>
                    <a:cubicBezTo>
                      <a:pt x="125337" y="199102"/>
                      <a:pt x="106079" y="250673"/>
                      <a:pt x="106079" y="313994"/>
                    </a:cubicBezTo>
                    <a:cubicBezTo>
                      <a:pt x="106079" y="379927"/>
                      <a:pt x="124031" y="435414"/>
                      <a:pt x="161567" y="479478"/>
                    </a:cubicBez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3" name="Frihandsfigur: Form 16">
                <a:extLst>
                  <a:ext uri="{FF2B5EF4-FFF2-40B4-BE49-F238E27FC236}">
                    <a16:creationId xmlns:a16="http://schemas.microsoft.com/office/drawing/2014/main" id="{08A5CE72-FDD9-8952-1FF6-6C5EAFDECEFD}"/>
                  </a:ext>
                </a:extLst>
              </p:cNvPr>
              <p:cNvSpPr/>
              <p:nvPr/>
            </p:nvSpPr>
            <p:spPr>
              <a:xfrm>
                <a:off x="6964641" y="2677556"/>
                <a:ext cx="487638" cy="878988"/>
              </a:xfrm>
              <a:custGeom>
                <a:avLst/>
                <a:gdLst>
                  <a:gd name="connsiteX0" fmla="*/ 0 w 487638"/>
                  <a:gd name="connsiteY0" fmla="*/ 878988 h 878988"/>
                  <a:gd name="connsiteX1" fmla="*/ 0 w 487638"/>
                  <a:gd name="connsiteY1" fmla="*/ 0 h 878988"/>
                  <a:gd name="connsiteX2" fmla="*/ 104774 w 487638"/>
                  <a:gd name="connsiteY2" fmla="*/ 0 h 878988"/>
                  <a:gd name="connsiteX3" fmla="*/ 104774 w 487638"/>
                  <a:gd name="connsiteY3" fmla="*/ 342717 h 878988"/>
                  <a:gd name="connsiteX4" fmla="*/ 278091 w 487638"/>
                  <a:gd name="connsiteY4" fmla="*/ 258833 h 878988"/>
                  <a:gd name="connsiteX5" fmla="*/ 439658 w 487638"/>
                  <a:gd name="connsiteY5" fmla="*/ 326071 h 878988"/>
                  <a:gd name="connsiteX6" fmla="*/ 487638 w 487638"/>
                  <a:gd name="connsiteY6" fmla="*/ 503305 h 878988"/>
                  <a:gd name="connsiteX7" fmla="*/ 487638 w 487638"/>
                  <a:gd name="connsiteY7" fmla="*/ 878988 h 878988"/>
                  <a:gd name="connsiteX8" fmla="*/ 384170 w 487638"/>
                  <a:gd name="connsiteY8" fmla="*/ 878988 h 878988"/>
                  <a:gd name="connsiteX9" fmla="*/ 384170 w 487638"/>
                  <a:gd name="connsiteY9" fmla="*/ 509506 h 878988"/>
                  <a:gd name="connsiteX10" fmla="*/ 257528 w 487638"/>
                  <a:gd name="connsiteY10" fmla="*/ 353162 h 878988"/>
                  <a:gd name="connsiteX11" fmla="*/ 105100 w 487638"/>
                  <a:gd name="connsiteY11" fmla="*/ 576744 h 878988"/>
                  <a:gd name="connsiteX12" fmla="*/ 105100 w 487638"/>
                  <a:gd name="connsiteY12" fmla="*/ 878988 h 878988"/>
                  <a:gd name="connsiteX13" fmla="*/ 0 w 487638"/>
                  <a:gd name="connsiteY13" fmla="*/ 878988 h 87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638" h="878988">
                    <a:moveTo>
                      <a:pt x="0" y="878988"/>
                    </a:moveTo>
                    <a:lnTo>
                      <a:pt x="0" y="0"/>
                    </a:lnTo>
                    <a:lnTo>
                      <a:pt x="104774" y="0"/>
                    </a:lnTo>
                    <a:lnTo>
                      <a:pt x="104774" y="342717"/>
                    </a:lnTo>
                    <a:cubicBezTo>
                      <a:pt x="152754" y="287230"/>
                      <a:pt x="210853" y="258833"/>
                      <a:pt x="278091" y="258833"/>
                    </a:cubicBezTo>
                    <a:cubicBezTo>
                      <a:pt x="346635" y="258833"/>
                      <a:pt x="400816" y="280702"/>
                      <a:pt x="439658" y="326071"/>
                    </a:cubicBezTo>
                    <a:cubicBezTo>
                      <a:pt x="471971" y="360996"/>
                      <a:pt x="487638" y="420400"/>
                      <a:pt x="487638" y="503305"/>
                    </a:cubicBezTo>
                    <a:lnTo>
                      <a:pt x="487638" y="878988"/>
                    </a:lnTo>
                    <a:lnTo>
                      <a:pt x="384170" y="878988"/>
                    </a:lnTo>
                    <a:lnTo>
                      <a:pt x="384170" y="509506"/>
                    </a:lnTo>
                    <a:cubicBezTo>
                      <a:pt x="384170" y="399511"/>
                      <a:pt x="346635" y="353162"/>
                      <a:pt x="257528" y="353162"/>
                    </a:cubicBezTo>
                    <a:cubicBezTo>
                      <a:pt x="150143" y="353162"/>
                      <a:pt x="105100" y="420400"/>
                      <a:pt x="105100" y="576744"/>
                    </a:cubicBezTo>
                    <a:lnTo>
                      <a:pt x="105100" y="878988"/>
                    </a:lnTo>
                    <a:lnTo>
                      <a:pt x="0" y="878988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34" name="Frihandsfigur: Form 17">
                <a:extLst>
                  <a:ext uri="{FF2B5EF4-FFF2-40B4-BE49-F238E27FC236}">
                    <a16:creationId xmlns:a16="http://schemas.microsoft.com/office/drawing/2014/main" id="{75F5807F-1C8E-FFC6-062D-F3BCA428AF8E}"/>
                  </a:ext>
                </a:extLst>
              </p:cNvPr>
              <p:cNvSpPr/>
              <p:nvPr/>
            </p:nvSpPr>
            <p:spPr>
              <a:xfrm>
                <a:off x="7588387" y="2677556"/>
                <a:ext cx="104773" cy="878988"/>
              </a:xfrm>
              <a:custGeom>
                <a:avLst/>
                <a:gdLst>
                  <a:gd name="connsiteX0" fmla="*/ 0 w 104773"/>
                  <a:gd name="connsiteY0" fmla="*/ 878988 h 878988"/>
                  <a:gd name="connsiteX1" fmla="*/ 0 w 104773"/>
                  <a:gd name="connsiteY1" fmla="*/ 0 h 878988"/>
                  <a:gd name="connsiteX2" fmla="*/ 104774 w 104773"/>
                  <a:gd name="connsiteY2" fmla="*/ 0 h 878988"/>
                  <a:gd name="connsiteX3" fmla="*/ 104774 w 104773"/>
                  <a:gd name="connsiteY3" fmla="*/ 878988 h 878988"/>
                  <a:gd name="connsiteX4" fmla="*/ 0 w 104773"/>
                  <a:gd name="connsiteY4" fmla="*/ 878988 h 87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3" h="878988">
                    <a:moveTo>
                      <a:pt x="0" y="878988"/>
                    </a:moveTo>
                    <a:lnTo>
                      <a:pt x="0" y="0"/>
                    </a:lnTo>
                    <a:lnTo>
                      <a:pt x="104774" y="0"/>
                    </a:lnTo>
                    <a:lnTo>
                      <a:pt x="104774" y="878988"/>
                    </a:lnTo>
                    <a:lnTo>
                      <a:pt x="0" y="878988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grpSp>
          <p:nvGrpSpPr>
            <p:cNvPr id="22" name="Grupp 1">
              <a:extLst>
                <a:ext uri="{FF2B5EF4-FFF2-40B4-BE49-F238E27FC236}">
                  <a16:creationId xmlns:a16="http://schemas.microsoft.com/office/drawing/2014/main" id="{017CA467-AF2D-116F-2A15-E489A2C02D14}"/>
                </a:ext>
              </a:extLst>
            </p:cNvPr>
            <p:cNvGrpSpPr/>
            <p:nvPr userDrawn="1"/>
          </p:nvGrpSpPr>
          <p:grpSpPr>
            <a:xfrm>
              <a:off x="7037027" y="2974002"/>
              <a:ext cx="805751" cy="897296"/>
              <a:chOff x="7037027" y="2480904"/>
              <a:chExt cx="805751" cy="897296"/>
            </a:xfrm>
            <a:solidFill>
              <a:schemeClr val="tx2"/>
            </a:solidFill>
          </p:grpSpPr>
          <p:sp>
            <p:nvSpPr>
              <p:cNvPr id="23" name="Frihandsfigur: Form 6">
                <a:extLst>
                  <a:ext uri="{FF2B5EF4-FFF2-40B4-BE49-F238E27FC236}">
                    <a16:creationId xmlns:a16="http://schemas.microsoft.com/office/drawing/2014/main" id="{A83D32F8-76E9-BFF8-3373-D17EB06AFD02}"/>
                  </a:ext>
                </a:extLst>
              </p:cNvPr>
              <p:cNvSpPr/>
              <p:nvPr/>
            </p:nvSpPr>
            <p:spPr>
              <a:xfrm>
                <a:off x="7037027" y="2580629"/>
                <a:ext cx="690579" cy="398672"/>
              </a:xfrm>
              <a:custGeom>
                <a:avLst/>
                <a:gdLst>
                  <a:gd name="connsiteX0" fmla="*/ 992249 w 992249"/>
                  <a:gd name="connsiteY0" fmla="*/ 95308 h 572827"/>
                  <a:gd name="connsiteX1" fmla="*/ 826766 w 992249"/>
                  <a:gd name="connsiteY1" fmla="*/ 0 h 572827"/>
                  <a:gd name="connsiteX2" fmla="*/ 0 w 992249"/>
                  <a:gd name="connsiteY2" fmla="*/ 477193 h 572827"/>
                  <a:gd name="connsiteX3" fmla="*/ 0 w 992249"/>
                  <a:gd name="connsiteY3" fmla="*/ 572828 h 572827"/>
                  <a:gd name="connsiteX4" fmla="*/ 289189 w 992249"/>
                  <a:gd name="connsiteY4" fmla="*/ 405712 h 572827"/>
                  <a:gd name="connsiteX5" fmla="*/ 289189 w 992249"/>
                  <a:gd name="connsiteY5" fmla="*/ 501347 h 57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2249" h="572827">
                    <a:moveTo>
                      <a:pt x="992249" y="95308"/>
                    </a:moveTo>
                    <a:lnTo>
                      <a:pt x="826766" y="0"/>
                    </a:lnTo>
                    <a:lnTo>
                      <a:pt x="0" y="477193"/>
                    </a:lnTo>
                    <a:lnTo>
                      <a:pt x="0" y="572828"/>
                    </a:lnTo>
                    <a:lnTo>
                      <a:pt x="289189" y="405712"/>
                    </a:lnTo>
                    <a:lnTo>
                      <a:pt x="289189" y="501347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24" name="Frihandsfigur: Form 7">
                <a:extLst>
                  <a:ext uri="{FF2B5EF4-FFF2-40B4-BE49-F238E27FC236}">
                    <a16:creationId xmlns:a16="http://schemas.microsoft.com/office/drawing/2014/main" id="{F390A5B8-AFDE-1EB4-ECE6-4163554B4F20}"/>
                  </a:ext>
                </a:extLst>
              </p:cNvPr>
              <p:cNvSpPr/>
              <p:nvPr/>
            </p:nvSpPr>
            <p:spPr>
              <a:xfrm>
                <a:off x="7324617" y="3045860"/>
                <a:ext cx="518161" cy="332340"/>
              </a:xfrm>
              <a:custGeom>
                <a:avLst/>
                <a:gdLst>
                  <a:gd name="connsiteX0" fmla="*/ 0 w 744513"/>
                  <a:gd name="connsiteY0" fmla="*/ 429539 h 477519"/>
                  <a:gd name="connsiteX1" fmla="*/ 82905 w 744513"/>
                  <a:gd name="connsiteY1" fmla="*/ 477520 h 477519"/>
                  <a:gd name="connsiteX2" fmla="*/ 372093 w 744513"/>
                  <a:gd name="connsiteY2" fmla="*/ 310404 h 477519"/>
                  <a:gd name="connsiteX3" fmla="*/ 454998 w 744513"/>
                  <a:gd name="connsiteY3" fmla="*/ 358058 h 477519"/>
                  <a:gd name="connsiteX4" fmla="*/ 744513 w 744513"/>
                  <a:gd name="connsiteY4" fmla="*/ 190943 h 477519"/>
                  <a:gd name="connsiteX5" fmla="*/ 744513 w 744513"/>
                  <a:gd name="connsiteY5" fmla="*/ 0 h 477519"/>
                  <a:gd name="connsiteX6" fmla="*/ 289515 w 744513"/>
                  <a:gd name="connsiteY6" fmla="*/ 262424 h 47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4513" h="477519">
                    <a:moveTo>
                      <a:pt x="0" y="429539"/>
                    </a:moveTo>
                    <a:lnTo>
                      <a:pt x="82905" y="477520"/>
                    </a:lnTo>
                    <a:lnTo>
                      <a:pt x="372093" y="310404"/>
                    </a:lnTo>
                    <a:lnTo>
                      <a:pt x="454998" y="358058"/>
                    </a:lnTo>
                    <a:lnTo>
                      <a:pt x="744513" y="190943"/>
                    </a:lnTo>
                    <a:lnTo>
                      <a:pt x="744513" y="0"/>
                    </a:lnTo>
                    <a:lnTo>
                      <a:pt x="289515" y="262424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25" name="Frihandsfigur: Form 8">
                <a:extLst>
                  <a:ext uri="{FF2B5EF4-FFF2-40B4-BE49-F238E27FC236}">
                    <a16:creationId xmlns:a16="http://schemas.microsoft.com/office/drawing/2014/main" id="{B26BD734-E979-B66A-4CAE-3508A21EB1CA}"/>
                  </a:ext>
                </a:extLst>
              </p:cNvPr>
              <p:cNvSpPr/>
              <p:nvPr/>
            </p:nvSpPr>
            <p:spPr>
              <a:xfrm>
                <a:off x="7037027" y="2480904"/>
                <a:ext cx="517707" cy="298947"/>
              </a:xfrm>
              <a:custGeom>
                <a:avLst/>
                <a:gdLst>
                  <a:gd name="connsiteX0" fmla="*/ 743861 w 743860"/>
                  <a:gd name="connsiteY0" fmla="*/ 95308 h 429539"/>
                  <a:gd name="connsiteX1" fmla="*/ 578703 w 743860"/>
                  <a:gd name="connsiteY1" fmla="*/ 0 h 429539"/>
                  <a:gd name="connsiteX2" fmla="*/ 0 w 743860"/>
                  <a:gd name="connsiteY2" fmla="*/ 334231 h 429539"/>
                  <a:gd name="connsiteX3" fmla="*/ 0 w 743860"/>
                  <a:gd name="connsiteY3" fmla="*/ 429539 h 429539"/>
                  <a:gd name="connsiteX4" fmla="*/ 289189 w 743860"/>
                  <a:gd name="connsiteY4" fmla="*/ 262424 h 429539"/>
                  <a:gd name="connsiteX5" fmla="*/ 289189 w 743860"/>
                  <a:gd name="connsiteY5" fmla="*/ 358058 h 42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3860" h="429539">
                    <a:moveTo>
                      <a:pt x="743861" y="95308"/>
                    </a:moveTo>
                    <a:lnTo>
                      <a:pt x="578703" y="0"/>
                    </a:lnTo>
                    <a:lnTo>
                      <a:pt x="0" y="334231"/>
                    </a:lnTo>
                    <a:lnTo>
                      <a:pt x="0" y="429539"/>
                    </a:lnTo>
                    <a:lnTo>
                      <a:pt x="289189" y="262424"/>
                    </a:lnTo>
                    <a:lnTo>
                      <a:pt x="289189" y="358058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26" name="Frihandsfigur: Form 9">
                <a:extLst>
                  <a:ext uri="{FF2B5EF4-FFF2-40B4-BE49-F238E27FC236}">
                    <a16:creationId xmlns:a16="http://schemas.microsoft.com/office/drawing/2014/main" id="{502C9B34-B814-D3B4-AC59-4D65A7296507}"/>
                  </a:ext>
                </a:extLst>
              </p:cNvPr>
              <p:cNvSpPr/>
              <p:nvPr/>
            </p:nvSpPr>
            <p:spPr>
              <a:xfrm>
                <a:off x="7151973" y="2846410"/>
                <a:ext cx="690805" cy="432065"/>
              </a:xfrm>
              <a:custGeom>
                <a:avLst/>
                <a:gdLst>
                  <a:gd name="connsiteX0" fmla="*/ 0 w 992575"/>
                  <a:gd name="connsiteY0" fmla="*/ 572828 h 620808"/>
                  <a:gd name="connsiteX1" fmla="*/ 82578 w 992575"/>
                  <a:gd name="connsiteY1" fmla="*/ 620808 h 620808"/>
                  <a:gd name="connsiteX2" fmla="*/ 372093 w 992575"/>
                  <a:gd name="connsiteY2" fmla="*/ 453692 h 620808"/>
                  <a:gd name="connsiteX3" fmla="*/ 454998 w 992575"/>
                  <a:gd name="connsiteY3" fmla="*/ 501347 h 620808"/>
                  <a:gd name="connsiteX4" fmla="*/ 992576 w 992575"/>
                  <a:gd name="connsiteY4" fmla="*/ 190943 h 620808"/>
                  <a:gd name="connsiteX5" fmla="*/ 992576 w 992575"/>
                  <a:gd name="connsiteY5" fmla="*/ 0 h 620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2575" h="620808">
                    <a:moveTo>
                      <a:pt x="0" y="572828"/>
                    </a:moveTo>
                    <a:lnTo>
                      <a:pt x="82578" y="620808"/>
                    </a:lnTo>
                    <a:lnTo>
                      <a:pt x="372093" y="453692"/>
                    </a:lnTo>
                    <a:lnTo>
                      <a:pt x="454998" y="501347"/>
                    </a:lnTo>
                    <a:lnTo>
                      <a:pt x="992576" y="190943"/>
                    </a:lnTo>
                    <a:lnTo>
                      <a:pt x="992576" y="0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27" name="Frihandsfigur: Form 10">
                <a:extLst>
                  <a:ext uri="{FF2B5EF4-FFF2-40B4-BE49-F238E27FC236}">
                    <a16:creationId xmlns:a16="http://schemas.microsoft.com/office/drawing/2014/main" id="{C835034F-37DE-0FD1-CAB3-ED8DC14EEF22}"/>
                  </a:ext>
                </a:extLst>
              </p:cNvPr>
              <p:cNvSpPr/>
              <p:nvPr/>
            </p:nvSpPr>
            <p:spPr>
              <a:xfrm>
                <a:off x="7037027" y="2680353"/>
                <a:ext cx="805751" cy="498397"/>
              </a:xfrm>
              <a:custGeom>
                <a:avLst/>
                <a:gdLst>
                  <a:gd name="connsiteX0" fmla="*/ 1157407 w 1157733"/>
                  <a:gd name="connsiteY0" fmla="*/ 47654 h 716116"/>
                  <a:gd name="connsiteX1" fmla="*/ 1074828 w 1157733"/>
                  <a:gd name="connsiteY1" fmla="*/ 0 h 716116"/>
                  <a:gd name="connsiteX2" fmla="*/ 0 w 1157733"/>
                  <a:gd name="connsiteY2" fmla="*/ 620482 h 716116"/>
                  <a:gd name="connsiteX3" fmla="*/ 0 w 1157733"/>
                  <a:gd name="connsiteY3" fmla="*/ 716116 h 716116"/>
                  <a:gd name="connsiteX4" fmla="*/ 289189 w 1157733"/>
                  <a:gd name="connsiteY4" fmla="*/ 549001 h 716116"/>
                  <a:gd name="connsiteX5" fmla="*/ 289189 w 1157733"/>
                  <a:gd name="connsiteY5" fmla="*/ 549001 h 716116"/>
                  <a:gd name="connsiteX6" fmla="*/ 289189 w 1157733"/>
                  <a:gd name="connsiteY6" fmla="*/ 549001 h 716116"/>
                  <a:gd name="connsiteX7" fmla="*/ 371767 w 1157733"/>
                  <a:gd name="connsiteY7" fmla="*/ 596655 h 716116"/>
                  <a:gd name="connsiteX8" fmla="*/ 1157733 w 1157733"/>
                  <a:gd name="connsiteY8" fmla="*/ 142962 h 716116"/>
                  <a:gd name="connsiteX9" fmla="*/ 1157733 w 1157733"/>
                  <a:gd name="connsiteY9" fmla="*/ 47654 h 71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7733" h="716116">
                    <a:moveTo>
                      <a:pt x="1157407" y="47654"/>
                    </a:moveTo>
                    <a:lnTo>
                      <a:pt x="1074828" y="0"/>
                    </a:lnTo>
                    <a:lnTo>
                      <a:pt x="0" y="620482"/>
                    </a:lnTo>
                    <a:lnTo>
                      <a:pt x="0" y="716116"/>
                    </a:lnTo>
                    <a:lnTo>
                      <a:pt x="289189" y="549001"/>
                    </a:lnTo>
                    <a:lnTo>
                      <a:pt x="289189" y="549001"/>
                    </a:lnTo>
                    <a:lnTo>
                      <a:pt x="289189" y="549001"/>
                    </a:lnTo>
                    <a:lnTo>
                      <a:pt x="371767" y="596655"/>
                    </a:lnTo>
                    <a:lnTo>
                      <a:pt x="1157733" y="142962"/>
                    </a:lnTo>
                    <a:lnTo>
                      <a:pt x="1157733" y="47654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pic>
        <p:nvPicPr>
          <p:cNvPr id="36" name="Bild 21">
            <a:extLst>
              <a:ext uri="{FF2B5EF4-FFF2-40B4-BE49-F238E27FC236}">
                <a16:creationId xmlns:a16="http://schemas.microsoft.com/office/drawing/2014/main" id="{AB75EF67-530E-84AA-E76E-89DCB759B6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39350" y="4848225"/>
            <a:ext cx="1283506" cy="1283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284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go rö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 21">
            <a:extLst>
              <a:ext uri="{FF2B5EF4-FFF2-40B4-BE49-F238E27FC236}">
                <a16:creationId xmlns:a16="http://schemas.microsoft.com/office/drawing/2014/main" id="{DB6DDC94-9949-EC74-7DD2-2D105CE2EAD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139350" y="4848225"/>
            <a:ext cx="1283506" cy="1283506"/>
          </a:xfrm>
          <a:prstGeom prst="rect">
            <a:avLst/>
          </a:prstGeom>
        </p:spPr>
      </p:pic>
      <p:grpSp>
        <p:nvGrpSpPr>
          <p:cNvPr id="6" name="Grupp 5">
            <a:extLst>
              <a:ext uri="{FF2B5EF4-FFF2-40B4-BE49-F238E27FC236}">
                <a16:creationId xmlns:a16="http://schemas.microsoft.com/office/drawing/2014/main" id="{B93BDD61-98C5-7B35-FAF6-88C2F17E9E70}"/>
              </a:ext>
            </a:extLst>
          </p:cNvPr>
          <p:cNvGrpSpPr/>
          <p:nvPr userDrawn="1"/>
        </p:nvGrpSpPr>
        <p:grpSpPr>
          <a:xfrm>
            <a:off x="4349223" y="2974002"/>
            <a:ext cx="3493555" cy="897296"/>
            <a:chOff x="4349223" y="2480904"/>
            <a:chExt cx="3493555" cy="897296"/>
          </a:xfrm>
          <a:solidFill>
            <a:schemeClr val="tx1"/>
          </a:solidFill>
        </p:grpSpPr>
        <p:grpSp>
          <p:nvGrpSpPr>
            <p:cNvPr id="3" name="Bild 8">
              <a:extLst>
                <a:ext uri="{FF2B5EF4-FFF2-40B4-BE49-F238E27FC236}">
                  <a16:creationId xmlns:a16="http://schemas.microsoft.com/office/drawing/2014/main" id="{CDA26A8D-F855-6D3F-9389-EA77DC2F4E4A}"/>
                </a:ext>
              </a:extLst>
            </p:cNvPr>
            <p:cNvGrpSpPr/>
            <p:nvPr/>
          </p:nvGrpSpPr>
          <p:grpSpPr>
            <a:xfrm>
              <a:off x="4349223" y="2629639"/>
              <a:ext cx="2423159" cy="628619"/>
              <a:chOff x="4211476" y="2670293"/>
              <a:chExt cx="3481685" cy="903223"/>
            </a:xfrm>
            <a:grpFill/>
          </p:grpSpPr>
          <p:sp>
            <p:nvSpPr>
              <p:cNvPr id="12" name="Frihandsfigur: Form 11">
                <a:extLst>
                  <a:ext uri="{FF2B5EF4-FFF2-40B4-BE49-F238E27FC236}">
                    <a16:creationId xmlns:a16="http://schemas.microsoft.com/office/drawing/2014/main" id="{163E92E6-7B9B-F313-D80F-645249114762}"/>
                  </a:ext>
                </a:extLst>
              </p:cNvPr>
              <p:cNvSpPr/>
              <p:nvPr/>
            </p:nvSpPr>
            <p:spPr>
              <a:xfrm>
                <a:off x="4211476" y="2677556"/>
                <a:ext cx="401469" cy="878988"/>
              </a:xfrm>
              <a:custGeom>
                <a:avLst/>
                <a:gdLst>
                  <a:gd name="connsiteX0" fmla="*/ 0 w 401469"/>
                  <a:gd name="connsiteY0" fmla="*/ 0 h 878988"/>
                  <a:gd name="connsiteX1" fmla="*/ 109996 w 401469"/>
                  <a:gd name="connsiteY1" fmla="*/ 0 h 878988"/>
                  <a:gd name="connsiteX2" fmla="*/ 109996 w 401469"/>
                  <a:gd name="connsiteY2" fmla="*/ 777152 h 878988"/>
                  <a:gd name="connsiteX3" fmla="*/ 401469 w 401469"/>
                  <a:gd name="connsiteY3" fmla="*/ 777152 h 878988"/>
                  <a:gd name="connsiteX4" fmla="*/ 401469 w 401469"/>
                  <a:gd name="connsiteY4" fmla="*/ 878988 h 878988"/>
                  <a:gd name="connsiteX5" fmla="*/ 0 w 401469"/>
                  <a:gd name="connsiteY5" fmla="*/ 878988 h 878988"/>
                  <a:gd name="connsiteX6" fmla="*/ 0 w 401469"/>
                  <a:gd name="connsiteY6" fmla="*/ 0 h 87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01469" h="878988">
                    <a:moveTo>
                      <a:pt x="0" y="0"/>
                    </a:moveTo>
                    <a:lnTo>
                      <a:pt x="109996" y="0"/>
                    </a:lnTo>
                    <a:lnTo>
                      <a:pt x="109996" y="777152"/>
                    </a:lnTo>
                    <a:lnTo>
                      <a:pt x="401469" y="777152"/>
                    </a:lnTo>
                    <a:lnTo>
                      <a:pt x="401469" y="878988"/>
                    </a:lnTo>
                    <a:lnTo>
                      <a:pt x="0" y="87898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3" name="Frihandsfigur: Form 12">
                <a:extLst>
                  <a:ext uri="{FF2B5EF4-FFF2-40B4-BE49-F238E27FC236}">
                    <a16:creationId xmlns:a16="http://schemas.microsoft.com/office/drawing/2014/main" id="{7D3203A3-18E8-01E5-AD4B-850DEDA530BC}"/>
                  </a:ext>
                </a:extLst>
              </p:cNvPr>
              <p:cNvSpPr/>
              <p:nvPr/>
            </p:nvSpPr>
            <p:spPr>
              <a:xfrm>
                <a:off x="4671288" y="2670293"/>
                <a:ext cx="148674" cy="886250"/>
              </a:xfrm>
              <a:custGeom>
                <a:avLst/>
                <a:gdLst>
                  <a:gd name="connsiteX0" fmla="*/ 20318 w 148674"/>
                  <a:gd name="connsiteY0" fmla="*/ 22277 h 886250"/>
                  <a:gd name="connsiteX1" fmla="*/ 126398 w 148674"/>
                  <a:gd name="connsiteY1" fmla="*/ 22277 h 886250"/>
                  <a:gd name="connsiteX2" fmla="*/ 126398 w 148674"/>
                  <a:gd name="connsiteY2" fmla="*/ 128356 h 886250"/>
                  <a:gd name="connsiteX3" fmla="*/ 20318 w 148674"/>
                  <a:gd name="connsiteY3" fmla="*/ 128356 h 886250"/>
                  <a:gd name="connsiteX4" fmla="*/ 20318 w 148674"/>
                  <a:gd name="connsiteY4" fmla="*/ 22277 h 886250"/>
                  <a:gd name="connsiteX5" fmla="*/ 21624 w 148674"/>
                  <a:gd name="connsiteY5" fmla="*/ 278825 h 886250"/>
                  <a:gd name="connsiteX6" fmla="*/ 126398 w 148674"/>
                  <a:gd name="connsiteY6" fmla="*/ 278825 h 886250"/>
                  <a:gd name="connsiteX7" fmla="*/ 126398 w 148674"/>
                  <a:gd name="connsiteY7" fmla="*/ 886251 h 886250"/>
                  <a:gd name="connsiteX8" fmla="*/ 21624 w 148674"/>
                  <a:gd name="connsiteY8" fmla="*/ 886251 h 886250"/>
                  <a:gd name="connsiteX9" fmla="*/ 21624 w 148674"/>
                  <a:gd name="connsiteY9" fmla="*/ 278825 h 88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8674" h="886250">
                    <a:moveTo>
                      <a:pt x="20318" y="22277"/>
                    </a:moveTo>
                    <a:cubicBezTo>
                      <a:pt x="50020" y="-7426"/>
                      <a:pt x="96695" y="-7426"/>
                      <a:pt x="126398" y="22277"/>
                    </a:cubicBezTo>
                    <a:cubicBezTo>
                      <a:pt x="156100" y="51979"/>
                      <a:pt x="156100" y="98654"/>
                      <a:pt x="126398" y="128356"/>
                    </a:cubicBezTo>
                    <a:cubicBezTo>
                      <a:pt x="96695" y="155447"/>
                      <a:pt x="50020" y="155447"/>
                      <a:pt x="20318" y="128356"/>
                    </a:cubicBezTo>
                    <a:cubicBezTo>
                      <a:pt x="-6773" y="98327"/>
                      <a:pt x="-6773" y="51979"/>
                      <a:pt x="20318" y="22277"/>
                    </a:cubicBezTo>
                    <a:close/>
                    <a:moveTo>
                      <a:pt x="21624" y="278825"/>
                    </a:moveTo>
                    <a:lnTo>
                      <a:pt x="126398" y="278825"/>
                    </a:lnTo>
                    <a:lnTo>
                      <a:pt x="126398" y="886251"/>
                    </a:lnTo>
                    <a:lnTo>
                      <a:pt x="21624" y="886251"/>
                    </a:lnTo>
                    <a:lnTo>
                      <a:pt x="21624" y="278825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4" name="Frihandsfigur: Form 13">
                <a:extLst>
                  <a:ext uri="{FF2B5EF4-FFF2-40B4-BE49-F238E27FC236}">
                    <a16:creationId xmlns:a16="http://schemas.microsoft.com/office/drawing/2014/main" id="{E6A6B80D-9F78-DF33-8570-9C877CC7D02C}"/>
                  </a:ext>
                </a:extLst>
              </p:cNvPr>
              <p:cNvSpPr/>
              <p:nvPr/>
            </p:nvSpPr>
            <p:spPr>
              <a:xfrm>
                <a:off x="4934120" y="2935083"/>
                <a:ext cx="487638" cy="621460"/>
              </a:xfrm>
              <a:custGeom>
                <a:avLst/>
                <a:gdLst>
                  <a:gd name="connsiteX0" fmla="*/ 0 w 487638"/>
                  <a:gd name="connsiteY0" fmla="*/ 621461 h 621460"/>
                  <a:gd name="connsiteX1" fmla="*/ 0 w 487638"/>
                  <a:gd name="connsiteY1" fmla="*/ 14035 h 621460"/>
                  <a:gd name="connsiteX2" fmla="*/ 104774 w 487638"/>
                  <a:gd name="connsiteY2" fmla="*/ 14035 h 621460"/>
                  <a:gd name="connsiteX3" fmla="*/ 104774 w 487638"/>
                  <a:gd name="connsiteY3" fmla="*/ 87801 h 621460"/>
                  <a:gd name="connsiteX4" fmla="*/ 278091 w 487638"/>
                  <a:gd name="connsiteY4" fmla="*/ 0 h 621460"/>
                  <a:gd name="connsiteX5" fmla="*/ 439658 w 487638"/>
                  <a:gd name="connsiteY5" fmla="*/ 67238 h 621460"/>
                  <a:gd name="connsiteX6" fmla="*/ 487638 w 487638"/>
                  <a:gd name="connsiteY6" fmla="*/ 244472 h 621460"/>
                  <a:gd name="connsiteX7" fmla="*/ 487638 w 487638"/>
                  <a:gd name="connsiteY7" fmla="*/ 621461 h 621460"/>
                  <a:gd name="connsiteX8" fmla="*/ 382865 w 487638"/>
                  <a:gd name="connsiteY8" fmla="*/ 621461 h 621460"/>
                  <a:gd name="connsiteX9" fmla="*/ 382865 w 487638"/>
                  <a:gd name="connsiteY9" fmla="*/ 263403 h 621460"/>
                  <a:gd name="connsiteX10" fmla="*/ 354468 w 487638"/>
                  <a:gd name="connsiteY10" fmla="*/ 131538 h 621460"/>
                  <a:gd name="connsiteX11" fmla="*/ 254917 w 487638"/>
                  <a:gd name="connsiteY11" fmla="*/ 94002 h 621460"/>
                  <a:gd name="connsiteX12" fmla="*/ 105100 w 487638"/>
                  <a:gd name="connsiteY12" fmla="*/ 317585 h 621460"/>
                  <a:gd name="connsiteX13" fmla="*/ 105100 w 487638"/>
                  <a:gd name="connsiteY13" fmla="*/ 621461 h 621460"/>
                  <a:gd name="connsiteX14" fmla="*/ 0 w 487638"/>
                  <a:gd name="connsiteY14" fmla="*/ 621461 h 621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487638" h="621460">
                    <a:moveTo>
                      <a:pt x="0" y="621461"/>
                    </a:moveTo>
                    <a:lnTo>
                      <a:pt x="0" y="14035"/>
                    </a:lnTo>
                    <a:lnTo>
                      <a:pt x="104774" y="14035"/>
                    </a:lnTo>
                    <a:lnTo>
                      <a:pt x="104774" y="87801"/>
                    </a:lnTo>
                    <a:cubicBezTo>
                      <a:pt x="152754" y="29702"/>
                      <a:pt x="210853" y="0"/>
                      <a:pt x="278091" y="0"/>
                    </a:cubicBezTo>
                    <a:cubicBezTo>
                      <a:pt x="349246" y="0"/>
                      <a:pt x="402122" y="21869"/>
                      <a:pt x="439658" y="67238"/>
                    </a:cubicBezTo>
                    <a:cubicBezTo>
                      <a:pt x="471971" y="104774"/>
                      <a:pt x="487638" y="162872"/>
                      <a:pt x="487638" y="244472"/>
                    </a:cubicBezTo>
                    <a:lnTo>
                      <a:pt x="487638" y="621461"/>
                    </a:lnTo>
                    <a:lnTo>
                      <a:pt x="382865" y="621461"/>
                    </a:lnTo>
                    <a:lnTo>
                      <a:pt x="382865" y="263403"/>
                    </a:lnTo>
                    <a:cubicBezTo>
                      <a:pt x="382865" y="202693"/>
                      <a:pt x="373725" y="158629"/>
                      <a:pt x="354468" y="131538"/>
                    </a:cubicBezTo>
                    <a:cubicBezTo>
                      <a:pt x="335211" y="107058"/>
                      <a:pt x="301592" y="94002"/>
                      <a:pt x="254917" y="94002"/>
                    </a:cubicBezTo>
                    <a:cubicBezTo>
                      <a:pt x="150143" y="94002"/>
                      <a:pt x="105100" y="161240"/>
                      <a:pt x="105100" y="317585"/>
                    </a:cubicBezTo>
                    <a:lnTo>
                      <a:pt x="105100" y="621461"/>
                    </a:lnTo>
                    <a:lnTo>
                      <a:pt x="0" y="621461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5" name="Frihandsfigur: Form 14">
                <a:extLst>
                  <a:ext uri="{FF2B5EF4-FFF2-40B4-BE49-F238E27FC236}">
                    <a16:creationId xmlns:a16="http://schemas.microsoft.com/office/drawing/2014/main" id="{B60B7741-36DA-C63E-BE48-F0BF7FCF65FF}"/>
                  </a:ext>
                </a:extLst>
              </p:cNvPr>
              <p:cNvSpPr/>
              <p:nvPr/>
            </p:nvSpPr>
            <p:spPr>
              <a:xfrm>
                <a:off x="5517719" y="2677556"/>
                <a:ext cx="606447" cy="895961"/>
              </a:xfrm>
              <a:custGeom>
                <a:avLst/>
                <a:gdLst>
                  <a:gd name="connsiteX0" fmla="*/ 501673 w 606447"/>
                  <a:gd name="connsiteY0" fmla="*/ 0 h 895961"/>
                  <a:gd name="connsiteX1" fmla="*/ 606447 w 606447"/>
                  <a:gd name="connsiteY1" fmla="*/ 0 h 895961"/>
                  <a:gd name="connsiteX2" fmla="*/ 606447 w 606447"/>
                  <a:gd name="connsiteY2" fmla="*/ 878988 h 895961"/>
                  <a:gd name="connsiteX3" fmla="*/ 501673 w 606447"/>
                  <a:gd name="connsiteY3" fmla="*/ 878988 h 895961"/>
                  <a:gd name="connsiteX4" fmla="*/ 501673 w 606447"/>
                  <a:gd name="connsiteY4" fmla="*/ 795104 h 895961"/>
                  <a:gd name="connsiteX5" fmla="*/ 290820 w 606447"/>
                  <a:gd name="connsiteY5" fmla="*/ 895961 h 895961"/>
                  <a:gd name="connsiteX6" fmla="*/ 82579 w 606447"/>
                  <a:gd name="connsiteY6" fmla="*/ 805549 h 895961"/>
                  <a:gd name="connsiteX7" fmla="*/ 0 w 606447"/>
                  <a:gd name="connsiteY7" fmla="*/ 575439 h 895961"/>
                  <a:gd name="connsiteX8" fmla="*/ 81599 w 606447"/>
                  <a:gd name="connsiteY8" fmla="*/ 347940 h 895961"/>
                  <a:gd name="connsiteX9" fmla="*/ 289841 w 606447"/>
                  <a:gd name="connsiteY9" fmla="*/ 258833 h 895961"/>
                  <a:gd name="connsiteX10" fmla="*/ 501673 w 606447"/>
                  <a:gd name="connsiteY10" fmla="*/ 358384 h 895961"/>
                  <a:gd name="connsiteX11" fmla="*/ 501673 w 606447"/>
                  <a:gd name="connsiteY11" fmla="*/ 0 h 895961"/>
                  <a:gd name="connsiteX12" fmla="*/ 161567 w 606447"/>
                  <a:gd name="connsiteY12" fmla="*/ 737006 h 895961"/>
                  <a:gd name="connsiteX13" fmla="*/ 305182 w 606447"/>
                  <a:gd name="connsiteY13" fmla="*/ 801632 h 895961"/>
                  <a:gd name="connsiteX14" fmla="*/ 451408 w 606447"/>
                  <a:gd name="connsiteY14" fmla="*/ 738311 h 895961"/>
                  <a:gd name="connsiteX15" fmla="*/ 508201 w 606447"/>
                  <a:gd name="connsiteY15" fmla="*/ 575439 h 895961"/>
                  <a:gd name="connsiteX16" fmla="*/ 451408 w 606447"/>
                  <a:gd name="connsiteY16" fmla="*/ 416483 h 895961"/>
                  <a:gd name="connsiteX17" fmla="*/ 306488 w 606447"/>
                  <a:gd name="connsiteY17" fmla="*/ 353162 h 895961"/>
                  <a:gd name="connsiteX18" fmla="*/ 164178 w 606447"/>
                  <a:gd name="connsiteY18" fmla="*/ 415178 h 895961"/>
                  <a:gd name="connsiteX19" fmla="*/ 106079 w 606447"/>
                  <a:gd name="connsiteY19" fmla="*/ 571522 h 895961"/>
                  <a:gd name="connsiteX20" fmla="*/ 161567 w 606447"/>
                  <a:gd name="connsiteY20" fmla="*/ 737006 h 895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06447" h="895961">
                    <a:moveTo>
                      <a:pt x="501673" y="0"/>
                    </a:moveTo>
                    <a:lnTo>
                      <a:pt x="606447" y="0"/>
                    </a:lnTo>
                    <a:lnTo>
                      <a:pt x="606447" y="878988"/>
                    </a:lnTo>
                    <a:lnTo>
                      <a:pt x="501673" y="878988"/>
                    </a:lnTo>
                    <a:lnTo>
                      <a:pt x="501673" y="795104"/>
                    </a:lnTo>
                    <a:cubicBezTo>
                      <a:pt x="446186" y="862342"/>
                      <a:pt x="375031" y="895961"/>
                      <a:pt x="290820" y="895961"/>
                    </a:cubicBezTo>
                    <a:cubicBezTo>
                      <a:pt x="206936" y="895961"/>
                      <a:pt x="138393" y="866259"/>
                      <a:pt x="82579" y="805549"/>
                    </a:cubicBezTo>
                    <a:cubicBezTo>
                      <a:pt x="27091" y="744839"/>
                      <a:pt x="0" y="667156"/>
                      <a:pt x="0" y="575439"/>
                    </a:cubicBezTo>
                    <a:cubicBezTo>
                      <a:pt x="0" y="483721"/>
                      <a:pt x="27091" y="407344"/>
                      <a:pt x="81599" y="347940"/>
                    </a:cubicBezTo>
                    <a:cubicBezTo>
                      <a:pt x="137087" y="288535"/>
                      <a:pt x="205631" y="258833"/>
                      <a:pt x="289841" y="258833"/>
                    </a:cubicBezTo>
                    <a:cubicBezTo>
                      <a:pt x="375031" y="258833"/>
                      <a:pt x="446186" y="292452"/>
                      <a:pt x="501673" y="358384"/>
                    </a:cubicBezTo>
                    <a:lnTo>
                      <a:pt x="501673" y="0"/>
                    </a:lnTo>
                    <a:close/>
                    <a:moveTo>
                      <a:pt x="161567" y="737006"/>
                    </a:moveTo>
                    <a:cubicBezTo>
                      <a:pt x="199103" y="779764"/>
                      <a:pt x="246757" y="801632"/>
                      <a:pt x="305182" y="801632"/>
                    </a:cubicBezTo>
                    <a:cubicBezTo>
                      <a:pt x="365892" y="801632"/>
                      <a:pt x="413872" y="781069"/>
                      <a:pt x="451408" y="738311"/>
                    </a:cubicBezTo>
                    <a:cubicBezTo>
                      <a:pt x="488944" y="695553"/>
                      <a:pt x="508201" y="641371"/>
                      <a:pt x="508201" y="575439"/>
                    </a:cubicBezTo>
                    <a:cubicBezTo>
                      <a:pt x="508201" y="510812"/>
                      <a:pt x="488944" y="457936"/>
                      <a:pt x="451408" y="416483"/>
                    </a:cubicBezTo>
                    <a:cubicBezTo>
                      <a:pt x="413872" y="373725"/>
                      <a:pt x="364913" y="353162"/>
                      <a:pt x="306488" y="353162"/>
                    </a:cubicBezTo>
                    <a:cubicBezTo>
                      <a:pt x="251000" y="353162"/>
                      <a:pt x="203019" y="373725"/>
                      <a:pt x="164178" y="415178"/>
                    </a:cubicBezTo>
                    <a:cubicBezTo>
                      <a:pt x="125337" y="455324"/>
                      <a:pt x="106079" y="508201"/>
                      <a:pt x="106079" y="571522"/>
                    </a:cubicBezTo>
                    <a:cubicBezTo>
                      <a:pt x="106079" y="637454"/>
                      <a:pt x="124357" y="692942"/>
                      <a:pt x="161567" y="737006"/>
                    </a:cubicBez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6" name="Frihandsfigur: Form 15">
                <a:extLst>
                  <a:ext uri="{FF2B5EF4-FFF2-40B4-BE49-F238E27FC236}">
                    <a16:creationId xmlns:a16="http://schemas.microsoft.com/office/drawing/2014/main" id="{DFF400EB-49DE-3A58-AC4D-192D0482E4B7}"/>
                  </a:ext>
                </a:extLst>
              </p:cNvPr>
              <p:cNvSpPr/>
              <p:nvPr/>
            </p:nvSpPr>
            <p:spPr>
              <a:xfrm>
                <a:off x="6221760" y="2935083"/>
                <a:ext cx="606447" cy="638433"/>
              </a:xfrm>
              <a:custGeom>
                <a:avLst/>
                <a:gdLst>
                  <a:gd name="connsiteX0" fmla="*/ 501673 w 606447"/>
                  <a:gd name="connsiteY0" fmla="*/ 14035 h 638433"/>
                  <a:gd name="connsiteX1" fmla="*/ 606447 w 606447"/>
                  <a:gd name="connsiteY1" fmla="*/ 14035 h 638433"/>
                  <a:gd name="connsiteX2" fmla="*/ 606447 w 606447"/>
                  <a:gd name="connsiteY2" fmla="*/ 621461 h 638433"/>
                  <a:gd name="connsiteX3" fmla="*/ 501673 w 606447"/>
                  <a:gd name="connsiteY3" fmla="*/ 621461 h 638433"/>
                  <a:gd name="connsiteX4" fmla="*/ 501673 w 606447"/>
                  <a:gd name="connsiteY4" fmla="*/ 537577 h 638433"/>
                  <a:gd name="connsiteX5" fmla="*/ 292126 w 606447"/>
                  <a:gd name="connsiteY5" fmla="*/ 638433 h 638433"/>
                  <a:gd name="connsiteX6" fmla="*/ 82579 w 606447"/>
                  <a:gd name="connsiteY6" fmla="*/ 548021 h 638433"/>
                  <a:gd name="connsiteX7" fmla="*/ 0 w 606447"/>
                  <a:gd name="connsiteY7" fmla="*/ 316606 h 638433"/>
                  <a:gd name="connsiteX8" fmla="*/ 81599 w 606447"/>
                  <a:gd name="connsiteY8" fmla="*/ 89106 h 638433"/>
                  <a:gd name="connsiteX9" fmla="*/ 289841 w 606447"/>
                  <a:gd name="connsiteY9" fmla="*/ 0 h 638433"/>
                  <a:gd name="connsiteX10" fmla="*/ 501673 w 606447"/>
                  <a:gd name="connsiteY10" fmla="*/ 100857 h 638433"/>
                  <a:gd name="connsiteX11" fmla="*/ 501673 w 606447"/>
                  <a:gd name="connsiteY11" fmla="*/ 14035 h 638433"/>
                  <a:gd name="connsiteX12" fmla="*/ 161567 w 606447"/>
                  <a:gd name="connsiteY12" fmla="*/ 479478 h 638433"/>
                  <a:gd name="connsiteX13" fmla="*/ 305182 w 606447"/>
                  <a:gd name="connsiteY13" fmla="*/ 544105 h 638433"/>
                  <a:gd name="connsiteX14" fmla="*/ 451408 w 606447"/>
                  <a:gd name="connsiteY14" fmla="*/ 480783 h 638433"/>
                  <a:gd name="connsiteX15" fmla="*/ 508201 w 606447"/>
                  <a:gd name="connsiteY15" fmla="*/ 317911 h 638433"/>
                  <a:gd name="connsiteX16" fmla="*/ 451408 w 606447"/>
                  <a:gd name="connsiteY16" fmla="*/ 157650 h 638433"/>
                  <a:gd name="connsiteX17" fmla="*/ 306487 w 606447"/>
                  <a:gd name="connsiteY17" fmla="*/ 94329 h 638433"/>
                  <a:gd name="connsiteX18" fmla="*/ 164178 w 606447"/>
                  <a:gd name="connsiteY18" fmla="*/ 157650 h 638433"/>
                  <a:gd name="connsiteX19" fmla="*/ 106079 w 606447"/>
                  <a:gd name="connsiteY19" fmla="*/ 313994 h 638433"/>
                  <a:gd name="connsiteX20" fmla="*/ 161567 w 606447"/>
                  <a:gd name="connsiteY20" fmla="*/ 479478 h 638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06447" h="638433">
                    <a:moveTo>
                      <a:pt x="501673" y="14035"/>
                    </a:moveTo>
                    <a:lnTo>
                      <a:pt x="606447" y="14035"/>
                    </a:lnTo>
                    <a:lnTo>
                      <a:pt x="606447" y="621461"/>
                    </a:lnTo>
                    <a:lnTo>
                      <a:pt x="501673" y="621461"/>
                    </a:lnTo>
                    <a:lnTo>
                      <a:pt x="501673" y="537577"/>
                    </a:lnTo>
                    <a:cubicBezTo>
                      <a:pt x="444880" y="604815"/>
                      <a:pt x="375031" y="638433"/>
                      <a:pt x="292126" y="638433"/>
                    </a:cubicBezTo>
                    <a:cubicBezTo>
                      <a:pt x="208242" y="638433"/>
                      <a:pt x="138393" y="608731"/>
                      <a:pt x="82579" y="548021"/>
                    </a:cubicBezTo>
                    <a:cubicBezTo>
                      <a:pt x="27091" y="487311"/>
                      <a:pt x="0" y="409629"/>
                      <a:pt x="0" y="316606"/>
                    </a:cubicBezTo>
                    <a:cubicBezTo>
                      <a:pt x="0" y="223582"/>
                      <a:pt x="27091" y="147205"/>
                      <a:pt x="81599" y="89106"/>
                    </a:cubicBezTo>
                    <a:cubicBezTo>
                      <a:pt x="135781" y="29702"/>
                      <a:pt x="205631" y="0"/>
                      <a:pt x="289841" y="0"/>
                    </a:cubicBezTo>
                    <a:cubicBezTo>
                      <a:pt x="373725" y="0"/>
                      <a:pt x="444880" y="33619"/>
                      <a:pt x="501673" y="100857"/>
                    </a:cubicBezTo>
                    <a:lnTo>
                      <a:pt x="501673" y="14035"/>
                    </a:lnTo>
                    <a:close/>
                    <a:moveTo>
                      <a:pt x="161567" y="479478"/>
                    </a:moveTo>
                    <a:cubicBezTo>
                      <a:pt x="199103" y="522236"/>
                      <a:pt x="246757" y="544105"/>
                      <a:pt x="305182" y="544105"/>
                    </a:cubicBezTo>
                    <a:cubicBezTo>
                      <a:pt x="365892" y="544105"/>
                      <a:pt x="413872" y="523542"/>
                      <a:pt x="451408" y="480783"/>
                    </a:cubicBezTo>
                    <a:cubicBezTo>
                      <a:pt x="488944" y="438025"/>
                      <a:pt x="508201" y="383843"/>
                      <a:pt x="508201" y="317911"/>
                    </a:cubicBezTo>
                    <a:cubicBezTo>
                      <a:pt x="508201" y="251979"/>
                      <a:pt x="488944" y="199102"/>
                      <a:pt x="451408" y="157650"/>
                    </a:cubicBezTo>
                    <a:cubicBezTo>
                      <a:pt x="413872" y="114892"/>
                      <a:pt x="364913" y="94329"/>
                      <a:pt x="306487" y="94329"/>
                    </a:cubicBezTo>
                    <a:cubicBezTo>
                      <a:pt x="251000" y="94329"/>
                      <a:pt x="203019" y="114892"/>
                      <a:pt x="164178" y="157650"/>
                    </a:cubicBezTo>
                    <a:cubicBezTo>
                      <a:pt x="125337" y="199102"/>
                      <a:pt x="106079" y="250673"/>
                      <a:pt x="106079" y="313994"/>
                    </a:cubicBezTo>
                    <a:cubicBezTo>
                      <a:pt x="106079" y="379927"/>
                      <a:pt x="124031" y="435414"/>
                      <a:pt x="161567" y="479478"/>
                    </a:cubicBez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7" name="Frihandsfigur: Form 16">
                <a:extLst>
                  <a:ext uri="{FF2B5EF4-FFF2-40B4-BE49-F238E27FC236}">
                    <a16:creationId xmlns:a16="http://schemas.microsoft.com/office/drawing/2014/main" id="{850D9A80-AFE8-61E0-840B-9921FFB335F9}"/>
                  </a:ext>
                </a:extLst>
              </p:cNvPr>
              <p:cNvSpPr/>
              <p:nvPr/>
            </p:nvSpPr>
            <p:spPr>
              <a:xfrm>
                <a:off x="6964641" y="2677556"/>
                <a:ext cx="487638" cy="878988"/>
              </a:xfrm>
              <a:custGeom>
                <a:avLst/>
                <a:gdLst>
                  <a:gd name="connsiteX0" fmla="*/ 0 w 487638"/>
                  <a:gd name="connsiteY0" fmla="*/ 878988 h 878988"/>
                  <a:gd name="connsiteX1" fmla="*/ 0 w 487638"/>
                  <a:gd name="connsiteY1" fmla="*/ 0 h 878988"/>
                  <a:gd name="connsiteX2" fmla="*/ 104774 w 487638"/>
                  <a:gd name="connsiteY2" fmla="*/ 0 h 878988"/>
                  <a:gd name="connsiteX3" fmla="*/ 104774 w 487638"/>
                  <a:gd name="connsiteY3" fmla="*/ 342717 h 878988"/>
                  <a:gd name="connsiteX4" fmla="*/ 278091 w 487638"/>
                  <a:gd name="connsiteY4" fmla="*/ 258833 h 878988"/>
                  <a:gd name="connsiteX5" fmla="*/ 439658 w 487638"/>
                  <a:gd name="connsiteY5" fmla="*/ 326071 h 878988"/>
                  <a:gd name="connsiteX6" fmla="*/ 487638 w 487638"/>
                  <a:gd name="connsiteY6" fmla="*/ 503305 h 878988"/>
                  <a:gd name="connsiteX7" fmla="*/ 487638 w 487638"/>
                  <a:gd name="connsiteY7" fmla="*/ 878988 h 878988"/>
                  <a:gd name="connsiteX8" fmla="*/ 384170 w 487638"/>
                  <a:gd name="connsiteY8" fmla="*/ 878988 h 878988"/>
                  <a:gd name="connsiteX9" fmla="*/ 384170 w 487638"/>
                  <a:gd name="connsiteY9" fmla="*/ 509506 h 878988"/>
                  <a:gd name="connsiteX10" fmla="*/ 257528 w 487638"/>
                  <a:gd name="connsiteY10" fmla="*/ 353162 h 878988"/>
                  <a:gd name="connsiteX11" fmla="*/ 105100 w 487638"/>
                  <a:gd name="connsiteY11" fmla="*/ 576744 h 878988"/>
                  <a:gd name="connsiteX12" fmla="*/ 105100 w 487638"/>
                  <a:gd name="connsiteY12" fmla="*/ 878988 h 878988"/>
                  <a:gd name="connsiteX13" fmla="*/ 0 w 487638"/>
                  <a:gd name="connsiteY13" fmla="*/ 878988 h 87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7638" h="878988">
                    <a:moveTo>
                      <a:pt x="0" y="878988"/>
                    </a:moveTo>
                    <a:lnTo>
                      <a:pt x="0" y="0"/>
                    </a:lnTo>
                    <a:lnTo>
                      <a:pt x="104774" y="0"/>
                    </a:lnTo>
                    <a:lnTo>
                      <a:pt x="104774" y="342717"/>
                    </a:lnTo>
                    <a:cubicBezTo>
                      <a:pt x="152754" y="287230"/>
                      <a:pt x="210853" y="258833"/>
                      <a:pt x="278091" y="258833"/>
                    </a:cubicBezTo>
                    <a:cubicBezTo>
                      <a:pt x="346635" y="258833"/>
                      <a:pt x="400816" y="280702"/>
                      <a:pt x="439658" y="326071"/>
                    </a:cubicBezTo>
                    <a:cubicBezTo>
                      <a:pt x="471971" y="360996"/>
                      <a:pt x="487638" y="420400"/>
                      <a:pt x="487638" y="503305"/>
                    </a:cubicBezTo>
                    <a:lnTo>
                      <a:pt x="487638" y="878988"/>
                    </a:lnTo>
                    <a:lnTo>
                      <a:pt x="384170" y="878988"/>
                    </a:lnTo>
                    <a:lnTo>
                      <a:pt x="384170" y="509506"/>
                    </a:lnTo>
                    <a:cubicBezTo>
                      <a:pt x="384170" y="399511"/>
                      <a:pt x="346635" y="353162"/>
                      <a:pt x="257528" y="353162"/>
                    </a:cubicBezTo>
                    <a:cubicBezTo>
                      <a:pt x="150143" y="353162"/>
                      <a:pt x="105100" y="420400"/>
                      <a:pt x="105100" y="576744"/>
                    </a:cubicBezTo>
                    <a:lnTo>
                      <a:pt x="105100" y="878988"/>
                    </a:lnTo>
                    <a:lnTo>
                      <a:pt x="0" y="878988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8" name="Frihandsfigur: Form 17">
                <a:extLst>
                  <a:ext uri="{FF2B5EF4-FFF2-40B4-BE49-F238E27FC236}">
                    <a16:creationId xmlns:a16="http://schemas.microsoft.com/office/drawing/2014/main" id="{2AF02EFB-2684-1CCE-1DB8-AED81E602038}"/>
                  </a:ext>
                </a:extLst>
              </p:cNvPr>
              <p:cNvSpPr/>
              <p:nvPr/>
            </p:nvSpPr>
            <p:spPr>
              <a:xfrm>
                <a:off x="7588387" y="2677556"/>
                <a:ext cx="104773" cy="878988"/>
              </a:xfrm>
              <a:custGeom>
                <a:avLst/>
                <a:gdLst>
                  <a:gd name="connsiteX0" fmla="*/ 0 w 104773"/>
                  <a:gd name="connsiteY0" fmla="*/ 878988 h 878988"/>
                  <a:gd name="connsiteX1" fmla="*/ 0 w 104773"/>
                  <a:gd name="connsiteY1" fmla="*/ 0 h 878988"/>
                  <a:gd name="connsiteX2" fmla="*/ 104774 w 104773"/>
                  <a:gd name="connsiteY2" fmla="*/ 0 h 878988"/>
                  <a:gd name="connsiteX3" fmla="*/ 104774 w 104773"/>
                  <a:gd name="connsiteY3" fmla="*/ 878988 h 878988"/>
                  <a:gd name="connsiteX4" fmla="*/ 0 w 104773"/>
                  <a:gd name="connsiteY4" fmla="*/ 878988 h 878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3" h="878988">
                    <a:moveTo>
                      <a:pt x="0" y="878988"/>
                    </a:moveTo>
                    <a:lnTo>
                      <a:pt x="0" y="0"/>
                    </a:lnTo>
                    <a:lnTo>
                      <a:pt x="104774" y="0"/>
                    </a:lnTo>
                    <a:lnTo>
                      <a:pt x="104774" y="878988"/>
                    </a:lnTo>
                    <a:lnTo>
                      <a:pt x="0" y="878988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  <p:grpSp>
          <p:nvGrpSpPr>
            <p:cNvPr id="2" name="Grupp 1">
              <a:extLst>
                <a:ext uri="{FF2B5EF4-FFF2-40B4-BE49-F238E27FC236}">
                  <a16:creationId xmlns:a16="http://schemas.microsoft.com/office/drawing/2014/main" id="{52B50AD3-3134-B40C-D796-0E6BCBF01B67}"/>
                </a:ext>
              </a:extLst>
            </p:cNvPr>
            <p:cNvGrpSpPr/>
            <p:nvPr userDrawn="1"/>
          </p:nvGrpSpPr>
          <p:grpSpPr>
            <a:xfrm>
              <a:off x="7037027" y="2480904"/>
              <a:ext cx="805751" cy="897296"/>
              <a:chOff x="7037027" y="2480904"/>
              <a:chExt cx="805751" cy="897296"/>
            </a:xfrm>
            <a:grpFill/>
          </p:grpSpPr>
          <p:sp>
            <p:nvSpPr>
              <p:cNvPr id="7" name="Frihandsfigur: Form 6">
                <a:extLst>
                  <a:ext uri="{FF2B5EF4-FFF2-40B4-BE49-F238E27FC236}">
                    <a16:creationId xmlns:a16="http://schemas.microsoft.com/office/drawing/2014/main" id="{DC89E7EC-7D46-C2E2-984B-2A7E0B9A76D2}"/>
                  </a:ext>
                </a:extLst>
              </p:cNvPr>
              <p:cNvSpPr/>
              <p:nvPr/>
            </p:nvSpPr>
            <p:spPr>
              <a:xfrm>
                <a:off x="7037027" y="2580629"/>
                <a:ext cx="690579" cy="398672"/>
              </a:xfrm>
              <a:custGeom>
                <a:avLst/>
                <a:gdLst>
                  <a:gd name="connsiteX0" fmla="*/ 992249 w 992249"/>
                  <a:gd name="connsiteY0" fmla="*/ 95308 h 572827"/>
                  <a:gd name="connsiteX1" fmla="*/ 826766 w 992249"/>
                  <a:gd name="connsiteY1" fmla="*/ 0 h 572827"/>
                  <a:gd name="connsiteX2" fmla="*/ 0 w 992249"/>
                  <a:gd name="connsiteY2" fmla="*/ 477193 h 572827"/>
                  <a:gd name="connsiteX3" fmla="*/ 0 w 992249"/>
                  <a:gd name="connsiteY3" fmla="*/ 572828 h 572827"/>
                  <a:gd name="connsiteX4" fmla="*/ 289189 w 992249"/>
                  <a:gd name="connsiteY4" fmla="*/ 405712 h 572827"/>
                  <a:gd name="connsiteX5" fmla="*/ 289189 w 992249"/>
                  <a:gd name="connsiteY5" fmla="*/ 501347 h 5728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2249" h="572827">
                    <a:moveTo>
                      <a:pt x="992249" y="95308"/>
                    </a:moveTo>
                    <a:lnTo>
                      <a:pt x="826766" y="0"/>
                    </a:lnTo>
                    <a:lnTo>
                      <a:pt x="0" y="477193"/>
                    </a:lnTo>
                    <a:lnTo>
                      <a:pt x="0" y="572828"/>
                    </a:lnTo>
                    <a:lnTo>
                      <a:pt x="289189" y="405712"/>
                    </a:lnTo>
                    <a:lnTo>
                      <a:pt x="289189" y="501347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8" name="Frihandsfigur: Form 7">
                <a:extLst>
                  <a:ext uri="{FF2B5EF4-FFF2-40B4-BE49-F238E27FC236}">
                    <a16:creationId xmlns:a16="http://schemas.microsoft.com/office/drawing/2014/main" id="{D048A781-6A58-23EF-4DCD-257EE60CFE0C}"/>
                  </a:ext>
                </a:extLst>
              </p:cNvPr>
              <p:cNvSpPr/>
              <p:nvPr/>
            </p:nvSpPr>
            <p:spPr>
              <a:xfrm>
                <a:off x="7324617" y="3045860"/>
                <a:ext cx="518161" cy="332340"/>
              </a:xfrm>
              <a:custGeom>
                <a:avLst/>
                <a:gdLst>
                  <a:gd name="connsiteX0" fmla="*/ 0 w 744513"/>
                  <a:gd name="connsiteY0" fmla="*/ 429539 h 477519"/>
                  <a:gd name="connsiteX1" fmla="*/ 82905 w 744513"/>
                  <a:gd name="connsiteY1" fmla="*/ 477520 h 477519"/>
                  <a:gd name="connsiteX2" fmla="*/ 372093 w 744513"/>
                  <a:gd name="connsiteY2" fmla="*/ 310404 h 477519"/>
                  <a:gd name="connsiteX3" fmla="*/ 454998 w 744513"/>
                  <a:gd name="connsiteY3" fmla="*/ 358058 h 477519"/>
                  <a:gd name="connsiteX4" fmla="*/ 744513 w 744513"/>
                  <a:gd name="connsiteY4" fmla="*/ 190943 h 477519"/>
                  <a:gd name="connsiteX5" fmla="*/ 744513 w 744513"/>
                  <a:gd name="connsiteY5" fmla="*/ 0 h 477519"/>
                  <a:gd name="connsiteX6" fmla="*/ 289515 w 744513"/>
                  <a:gd name="connsiteY6" fmla="*/ 262424 h 4775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44513" h="477519">
                    <a:moveTo>
                      <a:pt x="0" y="429539"/>
                    </a:moveTo>
                    <a:lnTo>
                      <a:pt x="82905" y="477520"/>
                    </a:lnTo>
                    <a:lnTo>
                      <a:pt x="372093" y="310404"/>
                    </a:lnTo>
                    <a:lnTo>
                      <a:pt x="454998" y="358058"/>
                    </a:lnTo>
                    <a:lnTo>
                      <a:pt x="744513" y="190943"/>
                    </a:lnTo>
                    <a:lnTo>
                      <a:pt x="744513" y="0"/>
                    </a:lnTo>
                    <a:lnTo>
                      <a:pt x="289515" y="262424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9" name="Frihandsfigur: Form 8">
                <a:extLst>
                  <a:ext uri="{FF2B5EF4-FFF2-40B4-BE49-F238E27FC236}">
                    <a16:creationId xmlns:a16="http://schemas.microsoft.com/office/drawing/2014/main" id="{F308E1A2-D3C8-6F76-EBB4-AC30A24B4188}"/>
                  </a:ext>
                </a:extLst>
              </p:cNvPr>
              <p:cNvSpPr/>
              <p:nvPr/>
            </p:nvSpPr>
            <p:spPr>
              <a:xfrm>
                <a:off x="7037027" y="2480904"/>
                <a:ext cx="517707" cy="298947"/>
              </a:xfrm>
              <a:custGeom>
                <a:avLst/>
                <a:gdLst>
                  <a:gd name="connsiteX0" fmla="*/ 743861 w 743860"/>
                  <a:gd name="connsiteY0" fmla="*/ 95308 h 429539"/>
                  <a:gd name="connsiteX1" fmla="*/ 578703 w 743860"/>
                  <a:gd name="connsiteY1" fmla="*/ 0 h 429539"/>
                  <a:gd name="connsiteX2" fmla="*/ 0 w 743860"/>
                  <a:gd name="connsiteY2" fmla="*/ 334231 h 429539"/>
                  <a:gd name="connsiteX3" fmla="*/ 0 w 743860"/>
                  <a:gd name="connsiteY3" fmla="*/ 429539 h 429539"/>
                  <a:gd name="connsiteX4" fmla="*/ 289189 w 743860"/>
                  <a:gd name="connsiteY4" fmla="*/ 262424 h 429539"/>
                  <a:gd name="connsiteX5" fmla="*/ 289189 w 743860"/>
                  <a:gd name="connsiteY5" fmla="*/ 358058 h 4295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43860" h="429539">
                    <a:moveTo>
                      <a:pt x="743861" y="95308"/>
                    </a:moveTo>
                    <a:lnTo>
                      <a:pt x="578703" y="0"/>
                    </a:lnTo>
                    <a:lnTo>
                      <a:pt x="0" y="334231"/>
                    </a:lnTo>
                    <a:lnTo>
                      <a:pt x="0" y="429539"/>
                    </a:lnTo>
                    <a:lnTo>
                      <a:pt x="289189" y="262424"/>
                    </a:lnTo>
                    <a:lnTo>
                      <a:pt x="289189" y="358058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0" name="Frihandsfigur: Form 9">
                <a:extLst>
                  <a:ext uri="{FF2B5EF4-FFF2-40B4-BE49-F238E27FC236}">
                    <a16:creationId xmlns:a16="http://schemas.microsoft.com/office/drawing/2014/main" id="{F49EDEA0-00FA-448C-1627-BC9470595865}"/>
                  </a:ext>
                </a:extLst>
              </p:cNvPr>
              <p:cNvSpPr/>
              <p:nvPr/>
            </p:nvSpPr>
            <p:spPr>
              <a:xfrm>
                <a:off x="7151973" y="2846410"/>
                <a:ext cx="690805" cy="432065"/>
              </a:xfrm>
              <a:custGeom>
                <a:avLst/>
                <a:gdLst>
                  <a:gd name="connsiteX0" fmla="*/ 0 w 992575"/>
                  <a:gd name="connsiteY0" fmla="*/ 572828 h 620808"/>
                  <a:gd name="connsiteX1" fmla="*/ 82578 w 992575"/>
                  <a:gd name="connsiteY1" fmla="*/ 620808 h 620808"/>
                  <a:gd name="connsiteX2" fmla="*/ 372093 w 992575"/>
                  <a:gd name="connsiteY2" fmla="*/ 453692 h 620808"/>
                  <a:gd name="connsiteX3" fmla="*/ 454998 w 992575"/>
                  <a:gd name="connsiteY3" fmla="*/ 501347 h 620808"/>
                  <a:gd name="connsiteX4" fmla="*/ 992576 w 992575"/>
                  <a:gd name="connsiteY4" fmla="*/ 190943 h 620808"/>
                  <a:gd name="connsiteX5" fmla="*/ 992576 w 992575"/>
                  <a:gd name="connsiteY5" fmla="*/ 0 h 6208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92575" h="620808">
                    <a:moveTo>
                      <a:pt x="0" y="572828"/>
                    </a:moveTo>
                    <a:lnTo>
                      <a:pt x="82578" y="620808"/>
                    </a:lnTo>
                    <a:lnTo>
                      <a:pt x="372093" y="453692"/>
                    </a:lnTo>
                    <a:lnTo>
                      <a:pt x="454998" y="501347"/>
                    </a:lnTo>
                    <a:lnTo>
                      <a:pt x="992576" y="190943"/>
                    </a:lnTo>
                    <a:lnTo>
                      <a:pt x="992576" y="0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  <p:sp>
            <p:nvSpPr>
              <p:cNvPr id="11" name="Frihandsfigur: Form 10">
                <a:extLst>
                  <a:ext uri="{FF2B5EF4-FFF2-40B4-BE49-F238E27FC236}">
                    <a16:creationId xmlns:a16="http://schemas.microsoft.com/office/drawing/2014/main" id="{3BBB3451-BDDF-E774-4F75-90DE406852D2}"/>
                  </a:ext>
                </a:extLst>
              </p:cNvPr>
              <p:cNvSpPr/>
              <p:nvPr/>
            </p:nvSpPr>
            <p:spPr>
              <a:xfrm>
                <a:off x="7037027" y="2680353"/>
                <a:ext cx="805751" cy="498397"/>
              </a:xfrm>
              <a:custGeom>
                <a:avLst/>
                <a:gdLst>
                  <a:gd name="connsiteX0" fmla="*/ 1157407 w 1157733"/>
                  <a:gd name="connsiteY0" fmla="*/ 47654 h 716116"/>
                  <a:gd name="connsiteX1" fmla="*/ 1074828 w 1157733"/>
                  <a:gd name="connsiteY1" fmla="*/ 0 h 716116"/>
                  <a:gd name="connsiteX2" fmla="*/ 0 w 1157733"/>
                  <a:gd name="connsiteY2" fmla="*/ 620482 h 716116"/>
                  <a:gd name="connsiteX3" fmla="*/ 0 w 1157733"/>
                  <a:gd name="connsiteY3" fmla="*/ 716116 h 716116"/>
                  <a:gd name="connsiteX4" fmla="*/ 289189 w 1157733"/>
                  <a:gd name="connsiteY4" fmla="*/ 549001 h 716116"/>
                  <a:gd name="connsiteX5" fmla="*/ 289189 w 1157733"/>
                  <a:gd name="connsiteY5" fmla="*/ 549001 h 716116"/>
                  <a:gd name="connsiteX6" fmla="*/ 289189 w 1157733"/>
                  <a:gd name="connsiteY6" fmla="*/ 549001 h 716116"/>
                  <a:gd name="connsiteX7" fmla="*/ 371767 w 1157733"/>
                  <a:gd name="connsiteY7" fmla="*/ 596655 h 716116"/>
                  <a:gd name="connsiteX8" fmla="*/ 1157733 w 1157733"/>
                  <a:gd name="connsiteY8" fmla="*/ 142962 h 716116"/>
                  <a:gd name="connsiteX9" fmla="*/ 1157733 w 1157733"/>
                  <a:gd name="connsiteY9" fmla="*/ 47654 h 71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7733" h="716116">
                    <a:moveTo>
                      <a:pt x="1157407" y="47654"/>
                    </a:moveTo>
                    <a:lnTo>
                      <a:pt x="1074828" y="0"/>
                    </a:lnTo>
                    <a:lnTo>
                      <a:pt x="0" y="620482"/>
                    </a:lnTo>
                    <a:lnTo>
                      <a:pt x="0" y="716116"/>
                    </a:lnTo>
                    <a:lnTo>
                      <a:pt x="289189" y="549001"/>
                    </a:lnTo>
                    <a:lnTo>
                      <a:pt x="289189" y="549001"/>
                    </a:lnTo>
                    <a:lnTo>
                      <a:pt x="289189" y="549001"/>
                    </a:lnTo>
                    <a:lnTo>
                      <a:pt x="371767" y="596655"/>
                    </a:lnTo>
                    <a:lnTo>
                      <a:pt x="1157733" y="142962"/>
                    </a:lnTo>
                    <a:lnTo>
                      <a:pt x="1157733" y="47654"/>
                    </a:lnTo>
                    <a:close/>
                  </a:path>
                </a:pathLst>
              </a:custGeom>
              <a:grpFill/>
              <a:ln w="3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sv-SE" dirty="0"/>
              </a:p>
            </p:txBody>
          </p:sp>
        </p:grpSp>
      </p:grp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0EC59DA-9924-FB00-D389-5375D9EE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15900" y="-36000"/>
            <a:ext cx="2843433" cy="3600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083ECCD6-1DFF-481C-B10D-92A0DA64667D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E352E0F-05C2-4C39-666D-86FE775F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78300" y="-36000"/>
            <a:ext cx="5815013" cy="3600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endParaRPr lang="sv-SE" dirty="0"/>
          </a:p>
        </p:txBody>
      </p:sp>
      <p:sp>
        <p:nvSpPr>
          <p:cNvPr id="19" name="Platshållare för bildnummer 18">
            <a:extLst>
              <a:ext uri="{FF2B5EF4-FFF2-40B4-BE49-F238E27FC236}">
                <a16:creationId xmlns:a16="http://schemas.microsoft.com/office/drawing/2014/main" id="{D7CBD7D1-5766-5544-8691-D2579A056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23488" y="-36000"/>
            <a:ext cx="1852611" cy="36000"/>
          </a:xfrm>
        </p:spPr>
        <p:txBody>
          <a:bodyPr anchor="b"/>
          <a:lstStyle>
            <a:lvl1pPr>
              <a:defRPr sz="100">
                <a:noFill/>
              </a:defRPr>
            </a:lvl1pPr>
          </a:lstStyle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83354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- Animering - Bild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7">
            <a:extLst>
              <a:ext uri="{FF2B5EF4-FFF2-40B4-BE49-F238E27FC236}">
                <a16:creationId xmlns:a16="http://schemas.microsoft.com/office/drawing/2014/main" id="{F1292CEB-7110-0C04-AD0A-D1AC7EF85FD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2000" cy="6858000"/>
          </a:xfrm>
          <a:solidFill>
            <a:schemeClr val="tx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D1FE0A3-B9F3-E01C-2B20-481129DB3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25" y="606425"/>
            <a:ext cx="6130925" cy="2674748"/>
          </a:xfrm>
          <a:custGeom>
            <a:avLst/>
            <a:gdLst>
              <a:gd name="connsiteX0" fmla="*/ 0 w 5815013"/>
              <a:gd name="connsiteY0" fmla="*/ 0 h 1828193"/>
              <a:gd name="connsiteX1" fmla="*/ 5815013 w 5815013"/>
              <a:gd name="connsiteY1" fmla="*/ 0 h 1828193"/>
              <a:gd name="connsiteX2" fmla="*/ 5815013 w 5815013"/>
              <a:gd name="connsiteY2" fmla="*/ 1828193 h 1828193"/>
              <a:gd name="connsiteX3" fmla="*/ 0 w 5815013"/>
              <a:gd name="connsiteY3" fmla="*/ 1828193 h 1828193"/>
              <a:gd name="connsiteX4" fmla="*/ 0 w 5815013"/>
              <a:gd name="connsiteY4" fmla="*/ 0 h 1828193"/>
              <a:gd name="connsiteX0" fmla="*/ -484565 w 5815013"/>
              <a:gd name="connsiteY0" fmla="*/ 342786 h 1828193"/>
              <a:gd name="connsiteX1" fmla="*/ -969188 w 5815013"/>
              <a:gd name="connsiteY1" fmla="*/ 342786 h 1828193"/>
              <a:gd name="connsiteX2" fmla="*/ -2713692 w 5815013"/>
              <a:gd name="connsiteY2" fmla="*/ 2056717 h 1828193"/>
              <a:gd name="connsiteX0" fmla="*/ 2713692 w 8528705"/>
              <a:gd name="connsiteY0" fmla="*/ 0 h 2056717"/>
              <a:gd name="connsiteX1" fmla="*/ 8528705 w 8528705"/>
              <a:gd name="connsiteY1" fmla="*/ 0 h 2056717"/>
              <a:gd name="connsiteX2" fmla="*/ 8528705 w 8528705"/>
              <a:gd name="connsiteY2" fmla="*/ 1828193 h 2056717"/>
              <a:gd name="connsiteX3" fmla="*/ 2713692 w 8528705"/>
              <a:gd name="connsiteY3" fmla="*/ 1828193 h 2056717"/>
              <a:gd name="connsiteX4" fmla="*/ 2713692 w 8528705"/>
              <a:gd name="connsiteY4" fmla="*/ 0 h 2056717"/>
              <a:gd name="connsiteX0" fmla="*/ 1744504 w 8528705"/>
              <a:gd name="connsiteY0" fmla="*/ 342786 h 2056717"/>
              <a:gd name="connsiteX1" fmla="*/ 0 w 8528705"/>
              <a:gd name="connsiteY1" fmla="*/ 2056717 h 2056717"/>
              <a:gd name="connsiteX0" fmla="*/ 969188 w 6784201"/>
              <a:gd name="connsiteY0" fmla="*/ 0 h 1828193"/>
              <a:gd name="connsiteX1" fmla="*/ 6784201 w 6784201"/>
              <a:gd name="connsiteY1" fmla="*/ 0 h 1828193"/>
              <a:gd name="connsiteX2" fmla="*/ 6784201 w 6784201"/>
              <a:gd name="connsiteY2" fmla="*/ 1828193 h 1828193"/>
              <a:gd name="connsiteX3" fmla="*/ 969188 w 6784201"/>
              <a:gd name="connsiteY3" fmla="*/ 1828193 h 1828193"/>
              <a:gd name="connsiteX4" fmla="*/ 969188 w 6784201"/>
              <a:gd name="connsiteY4" fmla="*/ 0 h 1828193"/>
              <a:gd name="connsiteX0" fmla="*/ 0 w 6784201"/>
              <a:gd name="connsiteY0" fmla="*/ 342786 h 1828193"/>
              <a:gd name="connsiteX1" fmla="*/ 963861 w 6784201"/>
              <a:gd name="connsiteY1" fmla="*/ 1812877 h 1828193"/>
              <a:gd name="connsiteX0" fmla="*/ 5327 w 5820340"/>
              <a:gd name="connsiteY0" fmla="*/ 0 h 1831951"/>
              <a:gd name="connsiteX1" fmla="*/ 5820340 w 5820340"/>
              <a:gd name="connsiteY1" fmla="*/ 0 h 1831951"/>
              <a:gd name="connsiteX2" fmla="*/ 5820340 w 5820340"/>
              <a:gd name="connsiteY2" fmla="*/ 1828193 h 1831951"/>
              <a:gd name="connsiteX3" fmla="*/ 5327 w 5820340"/>
              <a:gd name="connsiteY3" fmla="*/ 1828193 h 1831951"/>
              <a:gd name="connsiteX4" fmla="*/ 5327 w 5820340"/>
              <a:gd name="connsiteY4" fmla="*/ 0 h 1831951"/>
              <a:gd name="connsiteX0" fmla="*/ 1849007 w 5820340"/>
              <a:gd name="connsiteY0" fmla="*/ 1831951 h 1831951"/>
              <a:gd name="connsiteX1" fmla="*/ 0 w 5820340"/>
              <a:gd name="connsiteY1" fmla="*/ 1812877 h 1831951"/>
              <a:gd name="connsiteX0" fmla="*/ 5327 w 5820340"/>
              <a:gd name="connsiteY0" fmla="*/ 0 h 1903388"/>
              <a:gd name="connsiteX1" fmla="*/ 5820340 w 5820340"/>
              <a:gd name="connsiteY1" fmla="*/ 0 h 1903388"/>
              <a:gd name="connsiteX2" fmla="*/ 5820340 w 5820340"/>
              <a:gd name="connsiteY2" fmla="*/ 1828193 h 1903388"/>
              <a:gd name="connsiteX3" fmla="*/ 5327 w 5820340"/>
              <a:gd name="connsiteY3" fmla="*/ 1828193 h 1903388"/>
              <a:gd name="connsiteX4" fmla="*/ 5327 w 5820340"/>
              <a:gd name="connsiteY4" fmla="*/ 0 h 1903388"/>
              <a:gd name="connsiteX0" fmla="*/ 1722801 w 5820340"/>
              <a:gd name="connsiteY0" fmla="*/ 1903388 h 1903388"/>
              <a:gd name="connsiteX1" fmla="*/ 0 w 5820340"/>
              <a:gd name="connsiteY1" fmla="*/ 1812877 h 1903388"/>
              <a:gd name="connsiteX0" fmla="*/ 5327 w 5820340"/>
              <a:gd name="connsiteY0" fmla="*/ 0 h 1828193"/>
              <a:gd name="connsiteX1" fmla="*/ 5820340 w 5820340"/>
              <a:gd name="connsiteY1" fmla="*/ 0 h 1828193"/>
              <a:gd name="connsiteX2" fmla="*/ 5820340 w 5820340"/>
              <a:gd name="connsiteY2" fmla="*/ 1828193 h 1828193"/>
              <a:gd name="connsiteX3" fmla="*/ 5327 w 5820340"/>
              <a:gd name="connsiteY3" fmla="*/ 1828193 h 1828193"/>
              <a:gd name="connsiteX4" fmla="*/ 5327 w 5820340"/>
              <a:gd name="connsiteY4" fmla="*/ 0 h 1828193"/>
              <a:gd name="connsiteX0" fmla="*/ 1851389 w 5820340"/>
              <a:gd name="connsiteY0" fmla="*/ 1827188 h 1828193"/>
              <a:gd name="connsiteX1" fmla="*/ 0 w 5820340"/>
              <a:gd name="connsiteY1" fmla="*/ 1812877 h 1828193"/>
              <a:gd name="connsiteX0" fmla="*/ 2945 w 5817958"/>
              <a:gd name="connsiteY0" fmla="*/ 0 h 1829546"/>
              <a:gd name="connsiteX1" fmla="*/ 5817958 w 5817958"/>
              <a:gd name="connsiteY1" fmla="*/ 0 h 1829546"/>
              <a:gd name="connsiteX2" fmla="*/ 5817958 w 5817958"/>
              <a:gd name="connsiteY2" fmla="*/ 1828193 h 1829546"/>
              <a:gd name="connsiteX3" fmla="*/ 2945 w 5817958"/>
              <a:gd name="connsiteY3" fmla="*/ 1828193 h 1829546"/>
              <a:gd name="connsiteX4" fmla="*/ 2945 w 5817958"/>
              <a:gd name="connsiteY4" fmla="*/ 0 h 1829546"/>
              <a:gd name="connsiteX0" fmla="*/ 1849007 w 5817958"/>
              <a:gd name="connsiteY0" fmla="*/ 1827188 h 1829546"/>
              <a:gd name="connsiteX1" fmla="*/ 0 w 5817958"/>
              <a:gd name="connsiteY1" fmla="*/ 1829546 h 1829546"/>
              <a:gd name="connsiteX0" fmla="*/ 0 w 5815013"/>
              <a:gd name="connsiteY0" fmla="*/ 0 h 1884315"/>
              <a:gd name="connsiteX1" fmla="*/ 5815013 w 5815013"/>
              <a:gd name="connsiteY1" fmla="*/ 0 h 1884315"/>
              <a:gd name="connsiteX2" fmla="*/ 5815013 w 5815013"/>
              <a:gd name="connsiteY2" fmla="*/ 1828193 h 1884315"/>
              <a:gd name="connsiteX3" fmla="*/ 0 w 5815013"/>
              <a:gd name="connsiteY3" fmla="*/ 1828193 h 1884315"/>
              <a:gd name="connsiteX4" fmla="*/ 0 w 5815013"/>
              <a:gd name="connsiteY4" fmla="*/ 0 h 1884315"/>
              <a:gd name="connsiteX0" fmla="*/ 1846062 w 5815013"/>
              <a:gd name="connsiteY0" fmla="*/ 1827188 h 1884315"/>
              <a:gd name="connsiteX1" fmla="*/ 154218 w 5815013"/>
              <a:gd name="connsiteY1" fmla="*/ 1884315 h 1884315"/>
              <a:gd name="connsiteX0" fmla="*/ 564 w 5815577"/>
              <a:gd name="connsiteY0" fmla="*/ 0 h 1828193"/>
              <a:gd name="connsiteX1" fmla="*/ 5815577 w 5815577"/>
              <a:gd name="connsiteY1" fmla="*/ 0 h 1828193"/>
              <a:gd name="connsiteX2" fmla="*/ 5815577 w 5815577"/>
              <a:gd name="connsiteY2" fmla="*/ 1828193 h 1828193"/>
              <a:gd name="connsiteX3" fmla="*/ 564 w 5815577"/>
              <a:gd name="connsiteY3" fmla="*/ 1828193 h 1828193"/>
              <a:gd name="connsiteX4" fmla="*/ 564 w 5815577"/>
              <a:gd name="connsiteY4" fmla="*/ 0 h 1828193"/>
              <a:gd name="connsiteX0" fmla="*/ 1846626 w 5815577"/>
              <a:gd name="connsiteY0" fmla="*/ 1827188 h 1828193"/>
              <a:gd name="connsiteX1" fmla="*/ 0 w 5815577"/>
              <a:gd name="connsiteY1" fmla="*/ 1827165 h 182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5577" h="1828193" stroke="0" extrusionOk="0">
                <a:moveTo>
                  <a:pt x="564" y="0"/>
                </a:moveTo>
                <a:lnTo>
                  <a:pt x="5815577" y="0"/>
                </a:lnTo>
                <a:lnTo>
                  <a:pt x="5815577" y="1828193"/>
                </a:lnTo>
                <a:lnTo>
                  <a:pt x="564" y="1828193"/>
                </a:lnTo>
                <a:lnTo>
                  <a:pt x="564" y="0"/>
                </a:lnTo>
                <a:close/>
              </a:path>
              <a:path w="5815577" h="1828193" fill="none" extrusionOk="0">
                <a:moveTo>
                  <a:pt x="1846626" y="1827188"/>
                </a:moveTo>
                <a:lnTo>
                  <a:pt x="0" y="1827165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180000" anchor="t">
            <a:spAutoFit/>
          </a:bodyPr>
          <a:lstStyle>
            <a:lvl1pPr algn="l">
              <a:lnSpc>
                <a:spcPct val="90000"/>
              </a:lnSpc>
              <a:defRPr sz="6000" cap="none" spc="-100" baseline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80B815-4D39-2C2A-2476-8E6C027F4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625" y="3456781"/>
            <a:ext cx="4565650" cy="1744663"/>
          </a:xfrm>
          <a:prstGeom prst="rect">
            <a:avLst/>
          </a:prstGeom>
          <a:ln>
            <a:noFill/>
          </a:ln>
        </p:spPr>
        <p:txBody>
          <a:bodyPr tIns="0" anchor="t"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9" name="!!logo">
            <a:extLst>
              <a:ext uri="{FF2B5EF4-FFF2-40B4-BE49-F238E27FC236}">
                <a16:creationId xmlns:a16="http://schemas.microsoft.com/office/drawing/2014/main" id="{B5820FF8-876A-7434-90D5-57CBFB72C7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9C75AAA-0AD0-3FD5-623C-5E5BDF228C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07412" y="3461544"/>
            <a:ext cx="3000376" cy="2712244"/>
          </a:xfrm>
        </p:spPr>
        <p:txBody>
          <a:bodyPr anchor="b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sv-SE" dirty="0"/>
              <a:t>Namn och uppgifter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2669D6AD-D985-938D-3766-075211F5CD21}"/>
              </a:ext>
            </a:extLst>
          </p:cNvPr>
          <p:cNvSpPr txBox="1"/>
          <p:nvPr userDrawn="1"/>
        </p:nvSpPr>
        <p:spPr>
          <a:xfrm>
            <a:off x="659065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bg1"/>
                </a:solidFill>
              </a:rPr>
              <a:t>Infoga bild: </a:t>
            </a:r>
            <a:r>
              <a:rPr lang="sv-SE" sz="900" dirty="0">
                <a:solidFill>
                  <a:schemeClr val="bg1"/>
                </a:solidFill>
              </a:rPr>
              <a:t>Gå till fliken </a:t>
            </a:r>
            <a:r>
              <a:rPr lang="sv-SE" sz="900" i="1" dirty="0">
                <a:solidFill>
                  <a:schemeClr val="bg1"/>
                </a:solidFill>
              </a:rPr>
              <a:t>Infoga</a:t>
            </a:r>
            <a:br>
              <a:rPr lang="sv-SE" sz="900" i="0" dirty="0">
                <a:solidFill>
                  <a:schemeClr val="bg1"/>
                </a:solidFill>
              </a:rPr>
            </a:br>
            <a:r>
              <a:rPr lang="sv-SE" sz="900" i="0" dirty="0">
                <a:solidFill>
                  <a:schemeClr val="bg1"/>
                </a:solidFill>
              </a:rPr>
              <a:t>och klicka på </a:t>
            </a:r>
            <a:r>
              <a:rPr lang="sv-SE" sz="900" i="1" dirty="0">
                <a:solidFill>
                  <a:schemeClr val="bg1"/>
                </a:solidFill>
              </a:rPr>
              <a:t>Infoga bild</a:t>
            </a:r>
            <a:endParaRPr lang="sv-SE" sz="900" dirty="0">
              <a:solidFill>
                <a:schemeClr val="bg1"/>
              </a:solidFill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C98EE1A0-80D7-C718-E999-BD0CC7FB8C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73398" y="-494170"/>
            <a:ext cx="252991" cy="448004"/>
          </a:xfrm>
          <a:prstGeom prst="rect">
            <a:avLst/>
          </a:prstGeom>
          <a:ln w="3175">
            <a:solidFill>
              <a:schemeClr val="tx2">
                <a:lumMod val="75000"/>
              </a:schemeClr>
            </a:solidFill>
          </a:ln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D42CD3-392F-B0A3-E79F-1145533F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9737-ADF1-CF73-DD42-FDC80AE9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2E2C1-0F48-091B-CC5D-36EFC4B86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FD0DEC-390E-4C39-8261-DF2514480F03}" type="datetime1">
              <a:rPr lang="sv-SE" smtClean="0"/>
              <a:t>2026-09-04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054487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2" grpId="1" animBg="1"/>
      <p:bldP spid="3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8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- Animering - Bild B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B689CA21-B219-145D-4B53-3AC0D6EFC2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2000" cy="6858000"/>
          </a:xfrm>
          <a:solidFill>
            <a:schemeClr val="tx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E8347092-BB93-7C80-2406-62BB51CDAC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-3011269" y="-7430879"/>
            <a:ext cx="18612648" cy="10745114"/>
          </a:xfrm>
          <a:custGeom>
            <a:avLst/>
            <a:gdLst>
              <a:gd name="connsiteX0" fmla="*/ 15508511 w 18612648"/>
              <a:gd name="connsiteY0" fmla="*/ 0 h 10745114"/>
              <a:gd name="connsiteX1" fmla="*/ 18612648 w 18612648"/>
              <a:gd name="connsiteY1" fmla="*/ 1787788 h 10745114"/>
              <a:gd name="connsiteX2" fmla="*/ 5424620 w 18612648"/>
              <a:gd name="connsiteY2" fmla="*/ 9404272 h 10745114"/>
              <a:gd name="connsiteX3" fmla="*/ 5424620 w 18612648"/>
              <a:gd name="connsiteY3" fmla="*/ 7610350 h 10745114"/>
              <a:gd name="connsiteX4" fmla="*/ 0 w 18612648"/>
              <a:gd name="connsiteY4" fmla="*/ 10745114 h 10745114"/>
              <a:gd name="connsiteX5" fmla="*/ 0 w 18612648"/>
              <a:gd name="connsiteY5" fmla="*/ 8951191 h 10745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12648" h="10745114">
                <a:moveTo>
                  <a:pt x="15508511" y="0"/>
                </a:moveTo>
                <a:lnTo>
                  <a:pt x="18612648" y="1787788"/>
                </a:lnTo>
                <a:lnTo>
                  <a:pt x="5424620" y="9404272"/>
                </a:lnTo>
                <a:lnTo>
                  <a:pt x="5424620" y="7610350"/>
                </a:lnTo>
                <a:lnTo>
                  <a:pt x="0" y="10745114"/>
                </a:lnTo>
                <a:lnTo>
                  <a:pt x="0" y="895119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6AF6DFB8-12FA-8724-D1E0-5D6975A9F60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-1941192" y="-5411880"/>
            <a:ext cx="21716804" cy="13432912"/>
          </a:xfrm>
          <a:custGeom>
            <a:avLst/>
            <a:gdLst>
              <a:gd name="connsiteX0" fmla="*/ 20161668 w 21716804"/>
              <a:gd name="connsiteY0" fmla="*/ 0 h 13432912"/>
              <a:gd name="connsiteX1" fmla="*/ 21710688 w 21716804"/>
              <a:gd name="connsiteY1" fmla="*/ 893894 h 13432912"/>
              <a:gd name="connsiteX2" fmla="*/ 21716804 w 21716804"/>
              <a:gd name="connsiteY2" fmla="*/ 893894 h 13432912"/>
              <a:gd name="connsiteX3" fmla="*/ 21716804 w 21716804"/>
              <a:gd name="connsiteY3" fmla="*/ 2681683 h 13432912"/>
              <a:gd name="connsiteX4" fmla="*/ 6973621 w 21716804"/>
              <a:gd name="connsiteY4" fmla="*/ 11192061 h 13432912"/>
              <a:gd name="connsiteX5" fmla="*/ 5424619 w 21716804"/>
              <a:gd name="connsiteY5" fmla="*/ 10298167 h 13432912"/>
              <a:gd name="connsiteX6" fmla="*/ 0 w 21716804"/>
              <a:gd name="connsiteY6" fmla="*/ 13432912 h 13432912"/>
              <a:gd name="connsiteX7" fmla="*/ 0 w 21716804"/>
              <a:gd name="connsiteY7" fmla="*/ 11639008 h 1343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16804" h="13432912">
                <a:moveTo>
                  <a:pt x="20161668" y="0"/>
                </a:moveTo>
                <a:lnTo>
                  <a:pt x="21710688" y="893894"/>
                </a:lnTo>
                <a:lnTo>
                  <a:pt x="21716804" y="893894"/>
                </a:lnTo>
                <a:lnTo>
                  <a:pt x="21716804" y="2681683"/>
                </a:lnTo>
                <a:lnTo>
                  <a:pt x="6973621" y="11192061"/>
                </a:lnTo>
                <a:lnTo>
                  <a:pt x="5424619" y="10298167"/>
                </a:lnTo>
                <a:lnTo>
                  <a:pt x="0" y="13432912"/>
                </a:lnTo>
                <a:lnTo>
                  <a:pt x="0" y="11639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0DB4D563-0008-3048-17CB-5257F378036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771" y="-267476"/>
            <a:ext cx="18618781" cy="11645124"/>
          </a:xfrm>
          <a:custGeom>
            <a:avLst/>
            <a:gdLst>
              <a:gd name="connsiteX0" fmla="*/ 18618781 w 18618781"/>
              <a:gd name="connsiteY0" fmla="*/ 0 h 11645124"/>
              <a:gd name="connsiteX1" fmla="*/ 18618781 w 18618781"/>
              <a:gd name="connsiteY1" fmla="*/ 3581711 h 11645124"/>
              <a:gd name="connsiteX2" fmla="*/ 8534871 w 18618781"/>
              <a:gd name="connsiteY2" fmla="*/ 9404273 h 11645124"/>
              <a:gd name="connsiteX3" fmla="*/ 6979736 w 18618781"/>
              <a:gd name="connsiteY3" fmla="*/ 8510360 h 11645124"/>
              <a:gd name="connsiteX4" fmla="*/ 1549002 w 18618781"/>
              <a:gd name="connsiteY4" fmla="*/ 11645124 h 11645124"/>
              <a:gd name="connsiteX5" fmla="*/ 0 w 18618781"/>
              <a:gd name="connsiteY5" fmla="*/ 10745115 h 11645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618781" h="11645124">
                <a:moveTo>
                  <a:pt x="18618781" y="0"/>
                </a:moveTo>
                <a:lnTo>
                  <a:pt x="18618781" y="3581711"/>
                </a:lnTo>
                <a:lnTo>
                  <a:pt x="8534871" y="9404273"/>
                </a:lnTo>
                <a:lnTo>
                  <a:pt x="6979736" y="8510360"/>
                </a:lnTo>
                <a:lnTo>
                  <a:pt x="1549002" y="11645124"/>
                </a:lnTo>
                <a:lnTo>
                  <a:pt x="0" y="10745115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6" name="!!timer">
            <a:extLst>
              <a:ext uri="{FF2B5EF4-FFF2-40B4-BE49-F238E27FC236}">
                <a16:creationId xmlns:a16="http://schemas.microsoft.com/office/drawing/2014/main" id="{D50515EA-83B4-CC1E-64F5-FDE5B77AB607}"/>
              </a:ext>
            </a:extLst>
          </p:cNvPr>
          <p:cNvSpPr/>
          <p:nvPr userDrawn="1"/>
        </p:nvSpPr>
        <p:spPr>
          <a:xfrm>
            <a:off x="5376863" y="7081131"/>
            <a:ext cx="360000" cy="3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400" dirty="0">
              <a:solidFill>
                <a:schemeClr val="tx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80B815-4D39-2C2A-2476-8E6C027F49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31546" y="3170837"/>
            <a:ext cx="4545692" cy="901955"/>
          </a:xfrm>
          <a:custGeom>
            <a:avLst/>
            <a:gdLst>
              <a:gd name="connsiteX0" fmla="*/ 0 w 4694237"/>
              <a:gd name="connsiteY0" fmla="*/ 0 h 3746392"/>
              <a:gd name="connsiteX1" fmla="*/ 4694237 w 4694237"/>
              <a:gd name="connsiteY1" fmla="*/ 0 h 3746392"/>
              <a:gd name="connsiteX2" fmla="*/ 4694237 w 4694237"/>
              <a:gd name="connsiteY2" fmla="*/ 3746392 h 3746392"/>
              <a:gd name="connsiteX3" fmla="*/ 0 w 4694237"/>
              <a:gd name="connsiteY3" fmla="*/ 3746392 h 3746392"/>
              <a:gd name="connsiteX4" fmla="*/ 0 w 4694237"/>
              <a:gd name="connsiteY4" fmla="*/ 0 h 3746392"/>
              <a:gd name="connsiteX0" fmla="*/ -391171 w 4694237"/>
              <a:gd name="connsiteY0" fmla="*/ 702449 h 3746392"/>
              <a:gd name="connsiteX1" fmla="*/ -782388 w 4694237"/>
              <a:gd name="connsiteY1" fmla="*/ 702449 h 3746392"/>
              <a:gd name="connsiteX2" fmla="*/ -2190660 w 4694237"/>
              <a:gd name="connsiteY2" fmla="*/ 4214691 h 3746392"/>
              <a:gd name="connsiteX0" fmla="*/ 2190660 w 6884897"/>
              <a:gd name="connsiteY0" fmla="*/ 0 h 4214691"/>
              <a:gd name="connsiteX1" fmla="*/ 6884897 w 6884897"/>
              <a:gd name="connsiteY1" fmla="*/ 0 h 4214691"/>
              <a:gd name="connsiteX2" fmla="*/ 6884897 w 6884897"/>
              <a:gd name="connsiteY2" fmla="*/ 3746392 h 4214691"/>
              <a:gd name="connsiteX3" fmla="*/ 2190660 w 6884897"/>
              <a:gd name="connsiteY3" fmla="*/ 3746392 h 4214691"/>
              <a:gd name="connsiteX4" fmla="*/ 2190660 w 6884897"/>
              <a:gd name="connsiteY4" fmla="*/ 0 h 4214691"/>
              <a:gd name="connsiteX0" fmla="*/ 1408272 w 6884897"/>
              <a:gd name="connsiteY0" fmla="*/ 702449 h 4214691"/>
              <a:gd name="connsiteX1" fmla="*/ 0 w 6884897"/>
              <a:gd name="connsiteY1" fmla="*/ 4214691 h 4214691"/>
              <a:gd name="connsiteX0" fmla="*/ 782388 w 5476625"/>
              <a:gd name="connsiteY0" fmla="*/ 0 h 3746392"/>
              <a:gd name="connsiteX1" fmla="*/ 5476625 w 5476625"/>
              <a:gd name="connsiteY1" fmla="*/ 0 h 3746392"/>
              <a:gd name="connsiteX2" fmla="*/ 5476625 w 5476625"/>
              <a:gd name="connsiteY2" fmla="*/ 3746392 h 3746392"/>
              <a:gd name="connsiteX3" fmla="*/ 782388 w 5476625"/>
              <a:gd name="connsiteY3" fmla="*/ 3746392 h 3746392"/>
              <a:gd name="connsiteX4" fmla="*/ 782388 w 5476625"/>
              <a:gd name="connsiteY4" fmla="*/ 0 h 3746392"/>
              <a:gd name="connsiteX0" fmla="*/ 0 w 5476625"/>
              <a:gd name="connsiteY0" fmla="*/ 702449 h 3746392"/>
              <a:gd name="connsiteX1" fmla="*/ 778668 w 5476625"/>
              <a:gd name="connsiteY1" fmla="*/ 3719391 h 3746392"/>
              <a:gd name="connsiteX0" fmla="*/ 782388 w 5476625"/>
              <a:gd name="connsiteY0" fmla="*/ 0 h 3762253"/>
              <a:gd name="connsiteX1" fmla="*/ 5476625 w 5476625"/>
              <a:gd name="connsiteY1" fmla="*/ 0 h 3762253"/>
              <a:gd name="connsiteX2" fmla="*/ 5476625 w 5476625"/>
              <a:gd name="connsiteY2" fmla="*/ 3746392 h 3762253"/>
              <a:gd name="connsiteX3" fmla="*/ 782388 w 5476625"/>
              <a:gd name="connsiteY3" fmla="*/ 3746392 h 3762253"/>
              <a:gd name="connsiteX4" fmla="*/ 782388 w 5476625"/>
              <a:gd name="connsiteY4" fmla="*/ 0 h 3762253"/>
              <a:gd name="connsiteX0" fmla="*/ 0 w 5476625"/>
              <a:gd name="connsiteY0" fmla="*/ 702449 h 3762253"/>
              <a:gd name="connsiteX1" fmla="*/ 778668 w 5476625"/>
              <a:gd name="connsiteY1" fmla="*/ 3762253 h 3762253"/>
              <a:gd name="connsiteX0" fmla="*/ 782388 w 5476625"/>
              <a:gd name="connsiteY0" fmla="*/ 0 h 3747966"/>
              <a:gd name="connsiteX1" fmla="*/ 5476625 w 5476625"/>
              <a:gd name="connsiteY1" fmla="*/ 0 h 3747966"/>
              <a:gd name="connsiteX2" fmla="*/ 5476625 w 5476625"/>
              <a:gd name="connsiteY2" fmla="*/ 3746392 h 3747966"/>
              <a:gd name="connsiteX3" fmla="*/ 782388 w 5476625"/>
              <a:gd name="connsiteY3" fmla="*/ 3746392 h 3747966"/>
              <a:gd name="connsiteX4" fmla="*/ 782388 w 5476625"/>
              <a:gd name="connsiteY4" fmla="*/ 0 h 3747966"/>
              <a:gd name="connsiteX0" fmla="*/ 0 w 5476625"/>
              <a:gd name="connsiteY0" fmla="*/ 702449 h 3747966"/>
              <a:gd name="connsiteX1" fmla="*/ 781050 w 5476625"/>
              <a:gd name="connsiteY1" fmla="*/ 3747966 h 3747966"/>
              <a:gd name="connsiteX0" fmla="*/ 1338 w 4695575"/>
              <a:gd name="connsiteY0" fmla="*/ 0 h 3747966"/>
              <a:gd name="connsiteX1" fmla="*/ 4695575 w 4695575"/>
              <a:gd name="connsiteY1" fmla="*/ 0 h 3747966"/>
              <a:gd name="connsiteX2" fmla="*/ 4695575 w 4695575"/>
              <a:gd name="connsiteY2" fmla="*/ 3746392 h 3747966"/>
              <a:gd name="connsiteX3" fmla="*/ 1338 w 4695575"/>
              <a:gd name="connsiteY3" fmla="*/ 3746392 h 3747966"/>
              <a:gd name="connsiteX4" fmla="*/ 1338 w 4695575"/>
              <a:gd name="connsiteY4" fmla="*/ 0 h 3747966"/>
              <a:gd name="connsiteX0" fmla="*/ 4686300 w 4695575"/>
              <a:gd name="connsiteY0" fmla="*/ 3744099 h 3747966"/>
              <a:gd name="connsiteX1" fmla="*/ 0 w 4695575"/>
              <a:gd name="connsiteY1" fmla="*/ 3747966 h 3747966"/>
              <a:gd name="connsiteX0" fmla="*/ 1338 w 4695575"/>
              <a:gd name="connsiteY0" fmla="*/ 0 h 3747966"/>
              <a:gd name="connsiteX1" fmla="*/ 4695575 w 4695575"/>
              <a:gd name="connsiteY1" fmla="*/ 0 h 3747966"/>
              <a:gd name="connsiteX2" fmla="*/ 4695575 w 4695575"/>
              <a:gd name="connsiteY2" fmla="*/ 3746392 h 3747966"/>
              <a:gd name="connsiteX3" fmla="*/ 1338 w 4695575"/>
              <a:gd name="connsiteY3" fmla="*/ 3746392 h 3747966"/>
              <a:gd name="connsiteX4" fmla="*/ 1338 w 4695575"/>
              <a:gd name="connsiteY4" fmla="*/ 0 h 3747966"/>
              <a:gd name="connsiteX0" fmla="*/ 4693444 w 4695575"/>
              <a:gd name="connsiteY0" fmla="*/ 3746480 h 3747966"/>
              <a:gd name="connsiteX1" fmla="*/ 0 w 4695575"/>
              <a:gd name="connsiteY1" fmla="*/ 3747966 h 3747966"/>
              <a:gd name="connsiteX0" fmla="*/ 1338 w 4695575"/>
              <a:gd name="connsiteY0" fmla="*/ 0 h 3747966"/>
              <a:gd name="connsiteX1" fmla="*/ 4695575 w 4695575"/>
              <a:gd name="connsiteY1" fmla="*/ 0 h 3747966"/>
              <a:gd name="connsiteX2" fmla="*/ 4695575 w 4695575"/>
              <a:gd name="connsiteY2" fmla="*/ 3746392 h 3747966"/>
              <a:gd name="connsiteX3" fmla="*/ 1338 w 4695575"/>
              <a:gd name="connsiteY3" fmla="*/ 3746392 h 3747966"/>
              <a:gd name="connsiteX4" fmla="*/ 1338 w 4695575"/>
              <a:gd name="connsiteY4" fmla="*/ 0 h 3747966"/>
              <a:gd name="connsiteX0" fmla="*/ 2350294 w 4695575"/>
              <a:gd name="connsiteY0" fmla="*/ 3746480 h 3747966"/>
              <a:gd name="connsiteX1" fmla="*/ 0 w 4695575"/>
              <a:gd name="connsiteY1" fmla="*/ 3747966 h 3747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95575" h="3747966" stroke="0" extrusionOk="0">
                <a:moveTo>
                  <a:pt x="1338" y="0"/>
                </a:moveTo>
                <a:lnTo>
                  <a:pt x="4695575" y="0"/>
                </a:lnTo>
                <a:lnTo>
                  <a:pt x="4695575" y="3746392"/>
                </a:lnTo>
                <a:lnTo>
                  <a:pt x="1338" y="3746392"/>
                </a:lnTo>
                <a:lnTo>
                  <a:pt x="1338" y="0"/>
                </a:lnTo>
                <a:close/>
              </a:path>
              <a:path w="4695575" h="3747966" fill="none" extrusionOk="0">
                <a:moveTo>
                  <a:pt x="2350294" y="3746480"/>
                </a:moveTo>
                <a:lnTo>
                  <a:pt x="0" y="3747966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tIns="0" bIns="180000" anchor="b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200" b="1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Rubrik</a:t>
            </a:r>
          </a:p>
        </p:txBody>
      </p:sp>
      <p:sp>
        <p:nvSpPr>
          <p:cNvPr id="29" name="!!logo">
            <a:extLst>
              <a:ext uri="{FF2B5EF4-FFF2-40B4-BE49-F238E27FC236}">
                <a16:creationId xmlns:a16="http://schemas.microsoft.com/office/drawing/2014/main" id="{B5820FF8-876A-7434-90D5-57CBFB72C7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7268CC1C-9476-D752-0C0C-3162F920E703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7B634481-49A0-4F80-BFEB-48E5A0174D31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6594E271-9BAF-DBCD-050A-77E83AEF0D75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B822056-3158-FA9C-33DF-36920F860F86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0" name="Platshållare för text 8">
            <a:extLst>
              <a:ext uri="{FF2B5EF4-FFF2-40B4-BE49-F238E27FC236}">
                <a16:creationId xmlns:a16="http://schemas.microsoft.com/office/drawing/2014/main" id="{16E18E90-8986-E8AE-9ABC-CC5FE1590F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3175" y="4429124"/>
            <a:ext cx="3000375" cy="1744663"/>
          </a:xfrm>
        </p:spPr>
        <p:txBody>
          <a:bodyPr anchor="t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Namn och uppgifter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322F275-1F39-825B-B6EB-C0C66A9699AB}"/>
              </a:ext>
            </a:extLst>
          </p:cNvPr>
          <p:cNvSpPr txBox="1"/>
          <p:nvPr userDrawn="1"/>
        </p:nvSpPr>
        <p:spPr>
          <a:xfrm>
            <a:off x="659065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bg1"/>
                </a:solidFill>
              </a:rPr>
              <a:t>Infoga bild: </a:t>
            </a:r>
            <a:r>
              <a:rPr lang="sv-SE" sz="900" dirty="0">
                <a:solidFill>
                  <a:schemeClr val="bg1"/>
                </a:solidFill>
              </a:rPr>
              <a:t>Gå till fliken </a:t>
            </a:r>
            <a:r>
              <a:rPr lang="sv-SE" sz="900" i="1" dirty="0">
                <a:solidFill>
                  <a:schemeClr val="bg1"/>
                </a:solidFill>
              </a:rPr>
              <a:t>Infoga</a:t>
            </a:r>
            <a:br>
              <a:rPr lang="sv-SE" sz="900" i="0" dirty="0">
                <a:solidFill>
                  <a:schemeClr val="bg1"/>
                </a:solidFill>
              </a:rPr>
            </a:br>
            <a:r>
              <a:rPr lang="sv-SE" sz="900" i="0" dirty="0">
                <a:solidFill>
                  <a:schemeClr val="bg1"/>
                </a:solidFill>
              </a:rPr>
              <a:t>och klicka på </a:t>
            </a:r>
            <a:r>
              <a:rPr lang="sv-SE" sz="900" i="1" dirty="0">
                <a:solidFill>
                  <a:schemeClr val="bg1"/>
                </a:solidFill>
              </a:rPr>
              <a:t>Infoga bild</a:t>
            </a:r>
            <a:endParaRPr lang="sv-SE" sz="900" dirty="0">
              <a:solidFill>
                <a:schemeClr val="bg1"/>
              </a:solidFill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494E313-E6FF-519E-CD8F-155160A1922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73398" y="-494170"/>
            <a:ext cx="252991" cy="448004"/>
          </a:xfrm>
          <a:prstGeom prst="rect">
            <a:avLst/>
          </a:prstGeom>
          <a:ln w="3175"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078615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path" presetSubtype="0" decel="97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435 -0.58565 L 3.95833E-6 -5.55112E-17 " pathEditMode="relative" rAng="0" ptsTypes="AA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24" y="292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2" presetClass="path" presetSubtype="0" decel="97333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1.65013 1.69074 L -2.08333E-7 2.22222E-6 " pathEditMode="relative" rAng="0" ptsTypes="AA">
                                      <p:cBhvr>
                                        <p:cTn id="1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513" y="-84537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decel="97333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animMotion origin="layout" path="M 0.99961 -1.02615 L -3.125E-6 -3.7037E-6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87" y="51296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5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>
        <p:tmplLst>
          <p:tmpl>
            <p:tnLst>
              <p:par>
                <p:cTn presetID="42" presetClass="path" presetSubtype="0" decel="97333" fill="hold" nodeType="withEffect">
                  <p:stCondLst>
                    <p:cond delay="0"/>
                  </p:stCondLst>
                  <p:childTnLst>
                    <p:animMotion origin="layout" path="M 0.57435 -0.58565 L 3.95833E-6 -5.55112E-17 " pathEditMode="relative" rAng="0" ptsTypes="AA">
                      <p:cBhvr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28724" y="29282"/>
                    </p:animMotion>
                  </p:childTnLst>
                </p:cTn>
              </p:par>
            </p:tnLst>
          </p:tmpl>
        </p:tmplLst>
      </p:bldP>
      <p:bldP spid="12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>
        <p:tmplLst>
          <p:tmpl>
            <p:tnLst>
              <p:par>
                <p:cTn presetID="42" presetClass="path" presetSubtype="0" decel="97333" fill="hold" nodeType="withEffect">
                  <p:stCondLst>
                    <p:cond delay="400"/>
                  </p:stCondLst>
                  <p:childTnLst>
                    <p:animMotion origin="layout" path="M -1.65013 1.69074 L -2.08333E-7 2.22222E-6 " pathEditMode="relative" rAng="0" ptsTypes="AA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82513" y="-84537"/>
                    </p:animMotion>
                  </p:childTnLst>
                </p:cTn>
              </p:par>
            </p:tnLst>
          </p:tmpl>
        </p:tmplLst>
      </p:bldP>
      <p:bldP spid="13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>
        <p:tmplLst>
          <p:tmpl>
            <p:tnLst>
              <p:par>
                <p:cTn presetID="42" presetClass="path" presetSubtype="0" decel="97333" fill="hold" nodeType="withEffect">
                  <p:stCondLst>
                    <p:cond delay="150"/>
                  </p:stCondLst>
                  <p:childTnLst>
                    <p:animMotion origin="layout" path="M 0.99961 -1.02615 L -3.125E-6 -3.7037E-6 " pathEditMode="relative" rAng="0" ptsTypes="AA">
                      <p:cBhvr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49987" y="51296"/>
                    </p:animMotion>
                  </p:childTnLst>
                </p:cTn>
              </p:par>
            </p:tnLst>
          </p:tmpl>
        </p:tmplLst>
      </p:bldP>
      <p:bldP spid="14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  <p:bldP spid="3" grpId="0" build="p" animBg="1" advAuto="100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2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2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 - Animering - Bild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tshållare för bild 7">
            <a:extLst>
              <a:ext uri="{FF2B5EF4-FFF2-40B4-BE49-F238E27FC236}">
                <a16:creationId xmlns:a16="http://schemas.microsoft.com/office/drawing/2014/main" id="{F1292CEB-7110-0C04-AD0A-D1AC7EF85FD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12192000" cy="6858000"/>
          </a:xfrm>
          <a:solidFill>
            <a:schemeClr val="tx2"/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12" name="Platshållare för text 27">
            <a:extLst>
              <a:ext uri="{FF2B5EF4-FFF2-40B4-BE49-F238E27FC236}">
                <a16:creationId xmlns:a16="http://schemas.microsoft.com/office/drawing/2014/main" id="{5833F55D-3FB2-A46C-6A91-00FBF9C6A4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24227" y="3848101"/>
            <a:ext cx="5067774" cy="3009900"/>
          </a:xfrm>
          <a:prstGeom prst="triangle">
            <a:avLst>
              <a:gd name="adj" fmla="val 100000"/>
            </a:avLst>
          </a:pr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13" name="Platshållare för text 4">
            <a:extLst>
              <a:ext uri="{FF2B5EF4-FFF2-40B4-BE49-F238E27FC236}">
                <a16:creationId xmlns:a16="http://schemas.microsoft.com/office/drawing/2014/main" id="{10715FA6-7097-A057-6585-98F40C5F2B7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466000" y="-46800"/>
            <a:ext cx="12903200" cy="7981264"/>
          </a:xfrm>
          <a:custGeom>
            <a:avLst/>
            <a:gdLst>
              <a:gd name="connsiteX0" fmla="*/ 20161668 w 21716804"/>
              <a:gd name="connsiteY0" fmla="*/ 0 h 13432912"/>
              <a:gd name="connsiteX1" fmla="*/ 21710688 w 21716804"/>
              <a:gd name="connsiteY1" fmla="*/ 893894 h 13432912"/>
              <a:gd name="connsiteX2" fmla="*/ 21716804 w 21716804"/>
              <a:gd name="connsiteY2" fmla="*/ 893894 h 13432912"/>
              <a:gd name="connsiteX3" fmla="*/ 21716804 w 21716804"/>
              <a:gd name="connsiteY3" fmla="*/ 2681683 h 13432912"/>
              <a:gd name="connsiteX4" fmla="*/ 6973621 w 21716804"/>
              <a:gd name="connsiteY4" fmla="*/ 11192061 h 13432912"/>
              <a:gd name="connsiteX5" fmla="*/ 5424619 w 21716804"/>
              <a:gd name="connsiteY5" fmla="*/ 10298167 h 13432912"/>
              <a:gd name="connsiteX6" fmla="*/ 0 w 21716804"/>
              <a:gd name="connsiteY6" fmla="*/ 13432912 h 13432912"/>
              <a:gd name="connsiteX7" fmla="*/ 0 w 21716804"/>
              <a:gd name="connsiteY7" fmla="*/ 11639008 h 13432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716804" h="13432912">
                <a:moveTo>
                  <a:pt x="20161668" y="0"/>
                </a:moveTo>
                <a:lnTo>
                  <a:pt x="21710688" y="893894"/>
                </a:lnTo>
                <a:lnTo>
                  <a:pt x="21716804" y="893894"/>
                </a:lnTo>
                <a:lnTo>
                  <a:pt x="21716804" y="2681683"/>
                </a:lnTo>
                <a:lnTo>
                  <a:pt x="6973621" y="11192061"/>
                </a:lnTo>
                <a:lnTo>
                  <a:pt x="5424619" y="10298167"/>
                </a:lnTo>
                <a:lnTo>
                  <a:pt x="0" y="13432912"/>
                </a:lnTo>
                <a:lnTo>
                  <a:pt x="0" y="11639008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 sz="100">
                <a:noFill/>
              </a:defRPr>
            </a:lvl1pPr>
            <a:lvl5pPr>
              <a:defRPr/>
            </a:lvl5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CD1FE0A3-B9F3-E01C-2B20-481129DB31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25" y="606425"/>
            <a:ext cx="6130925" cy="2674748"/>
          </a:xfrm>
          <a:custGeom>
            <a:avLst/>
            <a:gdLst>
              <a:gd name="connsiteX0" fmla="*/ 0 w 5815013"/>
              <a:gd name="connsiteY0" fmla="*/ 0 h 1828193"/>
              <a:gd name="connsiteX1" fmla="*/ 5815013 w 5815013"/>
              <a:gd name="connsiteY1" fmla="*/ 0 h 1828193"/>
              <a:gd name="connsiteX2" fmla="*/ 5815013 w 5815013"/>
              <a:gd name="connsiteY2" fmla="*/ 1828193 h 1828193"/>
              <a:gd name="connsiteX3" fmla="*/ 0 w 5815013"/>
              <a:gd name="connsiteY3" fmla="*/ 1828193 h 1828193"/>
              <a:gd name="connsiteX4" fmla="*/ 0 w 5815013"/>
              <a:gd name="connsiteY4" fmla="*/ 0 h 1828193"/>
              <a:gd name="connsiteX0" fmla="*/ -484565 w 5815013"/>
              <a:gd name="connsiteY0" fmla="*/ 342786 h 1828193"/>
              <a:gd name="connsiteX1" fmla="*/ -969188 w 5815013"/>
              <a:gd name="connsiteY1" fmla="*/ 342786 h 1828193"/>
              <a:gd name="connsiteX2" fmla="*/ -2713692 w 5815013"/>
              <a:gd name="connsiteY2" fmla="*/ 2056717 h 1828193"/>
              <a:gd name="connsiteX0" fmla="*/ 2713692 w 8528705"/>
              <a:gd name="connsiteY0" fmla="*/ 0 h 2056717"/>
              <a:gd name="connsiteX1" fmla="*/ 8528705 w 8528705"/>
              <a:gd name="connsiteY1" fmla="*/ 0 h 2056717"/>
              <a:gd name="connsiteX2" fmla="*/ 8528705 w 8528705"/>
              <a:gd name="connsiteY2" fmla="*/ 1828193 h 2056717"/>
              <a:gd name="connsiteX3" fmla="*/ 2713692 w 8528705"/>
              <a:gd name="connsiteY3" fmla="*/ 1828193 h 2056717"/>
              <a:gd name="connsiteX4" fmla="*/ 2713692 w 8528705"/>
              <a:gd name="connsiteY4" fmla="*/ 0 h 2056717"/>
              <a:gd name="connsiteX0" fmla="*/ 1744504 w 8528705"/>
              <a:gd name="connsiteY0" fmla="*/ 342786 h 2056717"/>
              <a:gd name="connsiteX1" fmla="*/ 0 w 8528705"/>
              <a:gd name="connsiteY1" fmla="*/ 2056717 h 2056717"/>
              <a:gd name="connsiteX0" fmla="*/ 969188 w 6784201"/>
              <a:gd name="connsiteY0" fmla="*/ 0 h 1828193"/>
              <a:gd name="connsiteX1" fmla="*/ 6784201 w 6784201"/>
              <a:gd name="connsiteY1" fmla="*/ 0 h 1828193"/>
              <a:gd name="connsiteX2" fmla="*/ 6784201 w 6784201"/>
              <a:gd name="connsiteY2" fmla="*/ 1828193 h 1828193"/>
              <a:gd name="connsiteX3" fmla="*/ 969188 w 6784201"/>
              <a:gd name="connsiteY3" fmla="*/ 1828193 h 1828193"/>
              <a:gd name="connsiteX4" fmla="*/ 969188 w 6784201"/>
              <a:gd name="connsiteY4" fmla="*/ 0 h 1828193"/>
              <a:gd name="connsiteX0" fmla="*/ 0 w 6784201"/>
              <a:gd name="connsiteY0" fmla="*/ 342786 h 1828193"/>
              <a:gd name="connsiteX1" fmla="*/ 963861 w 6784201"/>
              <a:gd name="connsiteY1" fmla="*/ 1812877 h 1828193"/>
              <a:gd name="connsiteX0" fmla="*/ 5327 w 5820340"/>
              <a:gd name="connsiteY0" fmla="*/ 0 h 1831951"/>
              <a:gd name="connsiteX1" fmla="*/ 5820340 w 5820340"/>
              <a:gd name="connsiteY1" fmla="*/ 0 h 1831951"/>
              <a:gd name="connsiteX2" fmla="*/ 5820340 w 5820340"/>
              <a:gd name="connsiteY2" fmla="*/ 1828193 h 1831951"/>
              <a:gd name="connsiteX3" fmla="*/ 5327 w 5820340"/>
              <a:gd name="connsiteY3" fmla="*/ 1828193 h 1831951"/>
              <a:gd name="connsiteX4" fmla="*/ 5327 w 5820340"/>
              <a:gd name="connsiteY4" fmla="*/ 0 h 1831951"/>
              <a:gd name="connsiteX0" fmla="*/ 1849007 w 5820340"/>
              <a:gd name="connsiteY0" fmla="*/ 1831951 h 1831951"/>
              <a:gd name="connsiteX1" fmla="*/ 0 w 5820340"/>
              <a:gd name="connsiteY1" fmla="*/ 1812877 h 1831951"/>
              <a:gd name="connsiteX0" fmla="*/ 5327 w 5820340"/>
              <a:gd name="connsiteY0" fmla="*/ 0 h 1903388"/>
              <a:gd name="connsiteX1" fmla="*/ 5820340 w 5820340"/>
              <a:gd name="connsiteY1" fmla="*/ 0 h 1903388"/>
              <a:gd name="connsiteX2" fmla="*/ 5820340 w 5820340"/>
              <a:gd name="connsiteY2" fmla="*/ 1828193 h 1903388"/>
              <a:gd name="connsiteX3" fmla="*/ 5327 w 5820340"/>
              <a:gd name="connsiteY3" fmla="*/ 1828193 h 1903388"/>
              <a:gd name="connsiteX4" fmla="*/ 5327 w 5820340"/>
              <a:gd name="connsiteY4" fmla="*/ 0 h 1903388"/>
              <a:gd name="connsiteX0" fmla="*/ 1722801 w 5820340"/>
              <a:gd name="connsiteY0" fmla="*/ 1903388 h 1903388"/>
              <a:gd name="connsiteX1" fmla="*/ 0 w 5820340"/>
              <a:gd name="connsiteY1" fmla="*/ 1812877 h 1903388"/>
              <a:gd name="connsiteX0" fmla="*/ 5327 w 5820340"/>
              <a:gd name="connsiteY0" fmla="*/ 0 h 1828193"/>
              <a:gd name="connsiteX1" fmla="*/ 5820340 w 5820340"/>
              <a:gd name="connsiteY1" fmla="*/ 0 h 1828193"/>
              <a:gd name="connsiteX2" fmla="*/ 5820340 w 5820340"/>
              <a:gd name="connsiteY2" fmla="*/ 1828193 h 1828193"/>
              <a:gd name="connsiteX3" fmla="*/ 5327 w 5820340"/>
              <a:gd name="connsiteY3" fmla="*/ 1828193 h 1828193"/>
              <a:gd name="connsiteX4" fmla="*/ 5327 w 5820340"/>
              <a:gd name="connsiteY4" fmla="*/ 0 h 1828193"/>
              <a:gd name="connsiteX0" fmla="*/ 1851389 w 5820340"/>
              <a:gd name="connsiteY0" fmla="*/ 1827188 h 1828193"/>
              <a:gd name="connsiteX1" fmla="*/ 0 w 5820340"/>
              <a:gd name="connsiteY1" fmla="*/ 1812877 h 1828193"/>
              <a:gd name="connsiteX0" fmla="*/ 2945 w 5817958"/>
              <a:gd name="connsiteY0" fmla="*/ 0 h 1829546"/>
              <a:gd name="connsiteX1" fmla="*/ 5817958 w 5817958"/>
              <a:gd name="connsiteY1" fmla="*/ 0 h 1829546"/>
              <a:gd name="connsiteX2" fmla="*/ 5817958 w 5817958"/>
              <a:gd name="connsiteY2" fmla="*/ 1828193 h 1829546"/>
              <a:gd name="connsiteX3" fmla="*/ 2945 w 5817958"/>
              <a:gd name="connsiteY3" fmla="*/ 1828193 h 1829546"/>
              <a:gd name="connsiteX4" fmla="*/ 2945 w 5817958"/>
              <a:gd name="connsiteY4" fmla="*/ 0 h 1829546"/>
              <a:gd name="connsiteX0" fmla="*/ 1849007 w 5817958"/>
              <a:gd name="connsiteY0" fmla="*/ 1827188 h 1829546"/>
              <a:gd name="connsiteX1" fmla="*/ 0 w 5817958"/>
              <a:gd name="connsiteY1" fmla="*/ 1829546 h 1829546"/>
              <a:gd name="connsiteX0" fmla="*/ 0 w 5815013"/>
              <a:gd name="connsiteY0" fmla="*/ 0 h 1884315"/>
              <a:gd name="connsiteX1" fmla="*/ 5815013 w 5815013"/>
              <a:gd name="connsiteY1" fmla="*/ 0 h 1884315"/>
              <a:gd name="connsiteX2" fmla="*/ 5815013 w 5815013"/>
              <a:gd name="connsiteY2" fmla="*/ 1828193 h 1884315"/>
              <a:gd name="connsiteX3" fmla="*/ 0 w 5815013"/>
              <a:gd name="connsiteY3" fmla="*/ 1828193 h 1884315"/>
              <a:gd name="connsiteX4" fmla="*/ 0 w 5815013"/>
              <a:gd name="connsiteY4" fmla="*/ 0 h 1884315"/>
              <a:gd name="connsiteX0" fmla="*/ 1846062 w 5815013"/>
              <a:gd name="connsiteY0" fmla="*/ 1827188 h 1884315"/>
              <a:gd name="connsiteX1" fmla="*/ 154218 w 5815013"/>
              <a:gd name="connsiteY1" fmla="*/ 1884315 h 1884315"/>
              <a:gd name="connsiteX0" fmla="*/ 564 w 5815577"/>
              <a:gd name="connsiteY0" fmla="*/ 0 h 1828193"/>
              <a:gd name="connsiteX1" fmla="*/ 5815577 w 5815577"/>
              <a:gd name="connsiteY1" fmla="*/ 0 h 1828193"/>
              <a:gd name="connsiteX2" fmla="*/ 5815577 w 5815577"/>
              <a:gd name="connsiteY2" fmla="*/ 1828193 h 1828193"/>
              <a:gd name="connsiteX3" fmla="*/ 564 w 5815577"/>
              <a:gd name="connsiteY3" fmla="*/ 1828193 h 1828193"/>
              <a:gd name="connsiteX4" fmla="*/ 564 w 5815577"/>
              <a:gd name="connsiteY4" fmla="*/ 0 h 1828193"/>
              <a:gd name="connsiteX0" fmla="*/ 1846626 w 5815577"/>
              <a:gd name="connsiteY0" fmla="*/ 1827188 h 1828193"/>
              <a:gd name="connsiteX1" fmla="*/ 0 w 5815577"/>
              <a:gd name="connsiteY1" fmla="*/ 1827165 h 1828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815577" h="1828193" stroke="0" extrusionOk="0">
                <a:moveTo>
                  <a:pt x="564" y="0"/>
                </a:moveTo>
                <a:lnTo>
                  <a:pt x="5815577" y="0"/>
                </a:lnTo>
                <a:lnTo>
                  <a:pt x="5815577" y="1828193"/>
                </a:lnTo>
                <a:lnTo>
                  <a:pt x="564" y="1828193"/>
                </a:lnTo>
                <a:lnTo>
                  <a:pt x="564" y="0"/>
                </a:lnTo>
                <a:close/>
              </a:path>
              <a:path w="5815577" h="1828193" fill="none" extrusionOk="0">
                <a:moveTo>
                  <a:pt x="1846626" y="1827188"/>
                </a:moveTo>
                <a:lnTo>
                  <a:pt x="0" y="1827165"/>
                </a:lnTo>
              </a:path>
            </a:pathLst>
          </a:custGeom>
          <a:ln w="41275">
            <a:solidFill>
              <a:schemeClr val="tx1"/>
            </a:solidFill>
          </a:ln>
        </p:spPr>
        <p:txBody>
          <a:bodyPr wrap="square" bIns="180000" anchor="t">
            <a:spAutoFit/>
          </a:bodyPr>
          <a:lstStyle>
            <a:lvl1pPr algn="l">
              <a:lnSpc>
                <a:spcPct val="90000"/>
              </a:lnSpc>
              <a:defRPr sz="6000" cap="none" spc="-100" baseline="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680B815-4D39-2C2A-2476-8E6C027F49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2625" y="3456781"/>
            <a:ext cx="4565650" cy="1744663"/>
          </a:xfrm>
          <a:prstGeom prst="rect">
            <a:avLst/>
          </a:prstGeom>
          <a:ln>
            <a:noFill/>
          </a:ln>
        </p:spPr>
        <p:txBody>
          <a:bodyPr tIns="0" anchor="t"/>
          <a:lstStyle>
            <a:lvl1pPr marL="0" indent="0" algn="l">
              <a:buNone/>
              <a:defRPr sz="1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  <p:sp>
        <p:nvSpPr>
          <p:cNvPr id="29" name="!!logo">
            <a:extLst>
              <a:ext uri="{FF2B5EF4-FFF2-40B4-BE49-F238E27FC236}">
                <a16:creationId xmlns:a16="http://schemas.microsoft.com/office/drawing/2014/main" id="{B5820FF8-876A-7434-90D5-57CBFB72C7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49C75AAA-0AD0-3FD5-623C-5E5BDF228C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07412" y="3461544"/>
            <a:ext cx="3000376" cy="2712244"/>
          </a:xfrm>
        </p:spPr>
        <p:txBody>
          <a:bodyPr anchor="b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sv-SE" dirty="0"/>
              <a:t>Namn och uppgifter</a:t>
            </a: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2669D6AD-D985-938D-3766-075211F5CD21}"/>
              </a:ext>
            </a:extLst>
          </p:cNvPr>
          <p:cNvSpPr txBox="1"/>
          <p:nvPr userDrawn="1"/>
        </p:nvSpPr>
        <p:spPr>
          <a:xfrm>
            <a:off x="659065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bg1"/>
                </a:solidFill>
              </a:rPr>
              <a:t>Infoga bild: </a:t>
            </a:r>
            <a:r>
              <a:rPr lang="sv-SE" sz="900" dirty="0">
                <a:solidFill>
                  <a:schemeClr val="bg1"/>
                </a:solidFill>
              </a:rPr>
              <a:t>Gå till fliken </a:t>
            </a:r>
            <a:r>
              <a:rPr lang="sv-SE" sz="900" i="1" dirty="0">
                <a:solidFill>
                  <a:schemeClr val="bg1"/>
                </a:solidFill>
              </a:rPr>
              <a:t>Infoga</a:t>
            </a:r>
            <a:br>
              <a:rPr lang="sv-SE" sz="900" i="0" dirty="0">
                <a:solidFill>
                  <a:schemeClr val="bg1"/>
                </a:solidFill>
              </a:rPr>
            </a:br>
            <a:r>
              <a:rPr lang="sv-SE" sz="900" i="0" dirty="0">
                <a:solidFill>
                  <a:schemeClr val="bg1"/>
                </a:solidFill>
              </a:rPr>
              <a:t>och klicka på </a:t>
            </a:r>
            <a:r>
              <a:rPr lang="sv-SE" sz="900" i="1" dirty="0">
                <a:solidFill>
                  <a:schemeClr val="bg1"/>
                </a:solidFill>
              </a:rPr>
              <a:t>Infoga bild</a:t>
            </a:r>
            <a:endParaRPr lang="sv-SE" sz="900" dirty="0">
              <a:solidFill>
                <a:schemeClr val="bg1"/>
              </a:solidFill>
            </a:endParaRPr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C98EE1A0-80D7-C718-E999-BD0CC7FB8C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373398" y="-494170"/>
            <a:ext cx="252991" cy="448004"/>
          </a:xfrm>
          <a:prstGeom prst="rect">
            <a:avLst/>
          </a:prstGeom>
          <a:ln w="3175">
            <a:solidFill>
              <a:schemeClr val="tx2">
                <a:lumMod val="75000"/>
              </a:schemeClr>
            </a:solidFill>
          </a:ln>
        </p:spPr>
      </p:pic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D42CD3-392F-B0A3-E79F-1145533FF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9737-ADF1-CF73-DD42-FDC80AE99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AF2E2C1-0F48-091B-CC5D-36EFC4B86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BD73-05CE-41E5-B30B-4470548C0C46}" type="datetime1">
              <a:rPr lang="sv-SE" smtClean="0"/>
              <a:t>2026-09-04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2276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4" presetClass="path" presetSubtype="0" decel="97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0.28933 0.303 L 2.5E-6 4.44444E-6 " pathEditMode="relative" rAng="0" ptsTypes="AA">
                                      <p:cBhvr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66" y="-1516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5" presetClass="path" presetSubtype="0" decel="97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.84258 -0.86065 L -2.08333E-7 0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35" y="43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1" animBg="1">
        <p:tmplLst>
          <p:tmpl>
            <p:tnLst>
              <p:par>
                <p:cTn presetID="64" presetClass="path" presetSubtype="0" decel="97000" fill="hold" nodeType="withEffect">
                  <p:stCondLst>
                    <p:cond delay="600"/>
                  </p:stCondLst>
                  <p:childTnLst>
                    <p:animMotion origin="layout" path="M -0.28933 0.303 L 2.5E-6 4.44444E-6 " pathEditMode="relative" rAng="0" ptsTypes="AA">
                      <p:cBhvr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14466" y="-15162"/>
                    </p:animMotion>
                  </p:childTnLst>
                </p:cTn>
              </p:par>
            </p:tnLst>
          </p:tmpl>
        </p:tmplLst>
      </p:bldP>
      <p:bldP spid="13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1" animBg="1">
        <p:tmplLst>
          <p:tmpl>
            <p:tnLst>
              <p:par>
                <p:cTn presetID="35" presetClass="path" presetSubtype="0" decel="97000" fill="hold" nodeType="withEffect">
                  <p:stCondLst>
                    <p:cond delay="750"/>
                  </p:stCondLst>
                  <p:childTnLst>
                    <p:animMotion origin="layout" path="M 0.84258 -0.86065 L -2.08333E-7 0 " pathEditMode="relative" rAng="0" ptsTypes="AA">
                      <p:cBhvr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42135" y="43032"/>
                    </p:animMotion>
                  </p:childTnLst>
                </p:cTn>
              </p:par>
            </p:tnLst>
          </p:tmpl>
        </p:tmplLst>
      </p:bldP>
      <p:bldP spid="2" grpId="0" autoUpdateAnimBg="0"/>
      <p:bldP spid="2" grpId="1" animBg="1"/>
      <p:bldP spid="3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8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6">
            <a:extLst>
              <a:ext uri="{FF2B5EF4-FFF2-40B4-BE49-F238E27FC236}">
                <a16:creationId xmlns:a16="http://schemas.microsoft.com/office/drawing/2014/main" id="{85A065FD-0E25-958A-9765-F744E3416F9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0" y="0"/>
            <a:ext cx="3684587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EE3A774F-4E3A-4B01-B149-E5D5BA5142F0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5C94D395-6529-5CA7-F5A7-5ED9BD463E0E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4465638" y="2555874"/>
            <a:ext cx="7042150" cy="3641725"/>
          </a:xfrm>
        </p:spPr>
        <p:txBody>
          <a:bodyPr numCol="1" spcCol="129600"/>
          <a:lstStyle>
            <a:lvl1pPr marL="0" indent="0">
              <a:buNone/>
              <a:tabLst>
                <a:tab pos="1562100" algn="l"/>
                <a:tab pos="3124200" algn="l"/>
              </a:tabLst>
              <a:defRPr sz="1400"/>
            </a:lvl1pPr>
            <a:lvl2pPr marL="1562100" indent="0">
              <a:buNone/>
              <a:defRPr sz="1400">
                <a:solidFill>
                  <a:schemeClr val="accent2"/>
                </a:solidFill>
              </a:defRPr>
            </a:lvl2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BFC9A78E-F534-8F2F-A62D-ECA27C5CC30C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440238" y="638174"/>
            <a:ext cx="7067550" cy="178911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85CC4B-0205-40D1-97A3-63078ACB5B8C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77F57B1-34E7-B2C3-572B-C06308862F8A}"/>
              </a:ext>
            </a:extLst>
          </p:cNvPr>
          <p:cNvSpPr txBox="1"/>
          <p:nvPr userDrawn="1"/>
        </p:nvSpPr>
        <p:spPr>
          <a:xfrm>
            <a:off x="0" y="-359809"/>
            <a:ext cx="1695977" cy="276999"/>
          </a:xfrm>
          <a:prstGeom prst="rect">
            <a:avLst/>
          </a:prstGeom>
          <a:noFill/>
        </p:spPr>
        <p:txBody>
          <a:bodyPr vert="horz" wrap="none" lIns="0" tIns="0" rIns="0" bIns="0" rtlCol="0" anchor="b">
            <a:spAutoFit/>
          </a:bodyPr>
          <a:lstStyle/>
          <a:p>
            <a:pPr algn="l">
              <a:spcBef>
                <a:spcPts val="500"/>
              </a:spcBef>
            </a:pPr>
            <a:r>
              <a:rPr lang="sv-SE" sz="900" b="1" dirty="0">
                <a:solidFill>
                  <a:schemeClr val="tx1"/>
                </a:solidFill>
              </a:rPr>
              <a:t>Infoga bild: </a:t>
            </a:r>
            <a:r>
              <a:rPr lang="sv-SE" sz="900" dirty="0">
                <a:solidFill>
                  <a:schemeClr val="tx1"/>
                </a:solidFill>
              </a:rPr>
              <a:t>Gå till fliken </a:t>
            </a:r>
            <a:r>
              <a:rPr lang="sv-SE" sz="900" i="1" dirty="0">
                <a:solidFill>
                  <a:schemeClr val="tx1"/>
                </a:solidFill>
              </a:rPr>
              <a:t>Infoga</a:t>
            </a:r>
            <a:br>
              <a:rPr lang="sv-SE" sz="900" i="0" dirty="0">
                <a:solidFill>
                  <a:schemeClr val="tx1"/>
                </a:solidFill>
              </a:rPr>
            </a:br>
            <a:r>
              <a:rPr lang="sv-SE" sz="900" i="0" dirty="0">
                <a:solidFill>
                  <a:schemeClr val="tx1"/>
                </a:solidFill>
              </a:rPr>
              <a:t>och klicka på </a:t>
            </a:r>
            <a:r>
              <a:rPr lang="sv-SE" sz="900" i="1" dirty="0">
                <a:solidFill>
                  <a:schemeClr val="tx1"/>
                </a:solidFill>
              </a:rPr>
              <a:t>Infoga bild</a:t>
            </a:r>
            <a:endParaRPr lang="sv-SE" sz="900" dirty="0">
              <a:solidFill>
                <a:schemeClr val="tx1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CDF33164-4DBE-4F0E-FF89-D66DC8D7CD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82748" y="-494170"/>
            <a:ext cx="252991" cy="448004"/>
          </a:xfrm>
          <a:prstGeom prst="rect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0" name="!!logo">
            <a:extLst>
              <a:ext uri="{FF2B5EF4-FFF2-40B4-BE49-F238E27FC236}">
                <a16:creationId xmlns:a16="http://schemas.microsoft.com/office/drawing/2014/main" id="{F664B3C3-84EB-30A5-053B-9EF7A645A0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15900" y="189709"/>
            <a:ext cx="252000" cy="28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">
                <a:noFill/>
              </a:defRPr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283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CC0ED6-9744-4474-1180-FB42A1AD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25" y="3024187"/>
            <a:ext cx="9263551" cy="3149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DA31AA-838E-4674-BAFE-B63CD0FBD900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FB25E71F-81C5-2D4F-55C0-8DCBF7C99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A9DA579-BC91-EC08-8D1F-28A0BEC2C4D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4212" y="2555874"/>
            <a:ext cx="9258301" cy="339726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150845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stående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2CC0ED6-9744-4474-1180-FB42A1AD25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3" y="3024189"/>
            <a:ext cx="4564062" cy="3149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1D457D-8C28-ADED-BF75-557F6D0CF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5BAA5-0CBD-4AA6-A5E1-9A69F0DFB19F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952A26A-25F5-2600-9E2D-C4DAF0F59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154D7A4-4276-4907-DD1E-752D29DF9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ED07699-EB9C-5211-A997-FF5D74FF4196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84212" y="2555874"/>
            <a:ext cx="4564061" cy="339726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A71BB802-DC9A-8BA5-11B0-15899BDA0DE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376863" y="2555874"/>
            <a:ext cx="4564052" cy="339726"/>
          </a:xfrm>
        </p:spPr>
        <p:txBody>
          <a:bodyPr anchor="t"/>
          <a:lstStyle>
            <a:lvl1pPr marL="0" indent="0">
              <a:buNone/>
              <a:defRPr sz="1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0382414A-9293-CCC2-B97D-456062FFD87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380046" y="3024189"/>
            <a:ext cx="4562467" cy="31496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Rubrik 13">
            <a:extLst>
              <a:ext uri="{FF2B5EF4-FFF2-40B4-BE49-F238E27FC236}">
                <a16:creationId xmlns:a16="http://schemas.microsoft.com/office/drawing/2014/main" id="{34986071-66ED-50AB-882B-A71BE9275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34314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57226" y="638174"/>
            <a:ext cx="9285288" cy="1789113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82625" y="2555875"/>
            <a:ext cx="9263551" cy="36179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  <a:p>
            <a:pPr lvl="5"/>
            <a:r>
              <a:rPr lang="sv-SE" dirty="0"/>
              <a:t>Nivå sex</a:t>
            </a:r>
          </a:p>
          <a:p>
            <a:pPr lvl="6"/>
            <a:r>
              <a:rPr lang="sv-SE" dirty="0"/>
              <a:t>Nivå sju</a:t>
            </a:r>
          </a:p>
          <a:p>
            <a:pPr lvl="7"/>
            <a:r>
              <a:rPr lang="sv-SE" dirty="0"/>
              <a:t>Nivå åtta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 rot="5400000">
            <a:off x="-179501" y="6058297"/>
            <a:ext cx="971550" cy="192881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007B6536-7D7F-412B-849A-4BA546ABA92B}" type="datetime1">
              <a:rPr lang="sv-SE" smtClean="0"/>
              <a:t>2026-09-04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 rot="5400000">
            <a:off x="9961817" y="2061517"/>
            <a:ext cx="3883712" cy="192478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>
            <a:lvl1pPr algn="l">
              <a:defRPr sz="700" cap="all" baseline="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128250" y="6447632"/>
            <a:ext cx="1852611" cy="192881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315CC955-170E-4D36-93B1-6D8925886FA7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8" name="Bild 7">
            <a:extLst>
              <a:ext uri="{FF2B5EF4-FFF2-40B4-BE49-F238E27FC236}">
                <a16:creationId xmlns:a16="http://schemas.microsoft.com/office/drawing/2014/main" id="{11FAC4AE-4333-B306-3249-A6FEAC242DEC}"/>
              </a:ext>
            </a:extLst>
          </p:cNvPr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215900" y="190898"/>
            <a:ext cx="252190" cy="28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87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98" r:id="rId2"/>
    <p:sldLayoutId id="2147483882" r:id="rId3"/>
    <p:sldLayoutId id="2147483907" r:id="rId4"/>
    <p:sldLayoutId id="2147483891" r:id="rId5"/>
    <p:sldLayoutId id="2147483884" r:id="rId6"/>
    <p:sldLayoutId id="2147483871" r:id="rId7"/>
    <p:sldLayoutId id="2147483794" r:id="rId8"/>
    <p:sldLayoutId id="2147483857" r:id="rId9"/>
    <p:sldLayoutId id="2147483820" r:id="rId10"/>
    <p:sldLayoutId id="2147483866" r:id="rId11"/>
    <p:sldLayoutId id="2147483803" r:id="rId12"/>
    <p:sldLayoutId id="2147483821" r:id="rId13"/>
    <p:sldLayoutId id="2147483797" r:id="rId14"/>
    <p:sldLayoutId id="2147483856" r:id="rId15"/>
    <p:sldLayoutId id="2147483854" r:id="rId16"/>
    <p:sldLayoutId id="2147483886" r:id="rId17"/>
    <p:sldLayoutId id="2147483796" r:id="rId18"/>
    <p:sldLayoutId id="2147483908" r:id="rId19"/>
    <p:sldLayoutId id="2147483802" r:id="rId20"/>
    <p:sldLayoutId id="2147483890" r:id="rId21"/>
    <p:sldLayoutId id="2147483906" r:id="rId22"/>
    <p:sldLayoutId id="2147483826" r:id="rId23"/>
    <p:sldLayoutId id="2147483901" r:id="rId24"/>
    <p:sldLayoutId id="2147483869" r:id="rId25"/>
    <p:sldLayoutId id="2147483881" r:id="rId26"/>
    <p:sldLayoutId id="2147483888" r:id="rId27"/>
    <p:sldLayoutId id="2147483828" r:id="rId28"/>
    <p:sldLayoutId id="2147483855" r:id="rId29"/>
    <p:sldLayoutId id="2147483860" r:id="rId30"/>
    <p:sldLayoutId id="2147483799" r:id="rId31"/>
    <p:sldLayoutId id="2147483804" r:id="rId32"/>
    <p:sldLayoutId id="2147483910" r:id="rId33"/>
    <p:sldLayoutId id="2147483806" r:id="rId34"/>
    <p:sldLayoutId id="2147483822" r:id="rId35"/>
  </p:sldLayoutIdLst>
  <p:hf hdr="0"/>
  <p:txStyles>
    <p:titleStyle>
      <a:lvl1pPr algn="l" defTabSz="1311320" rtl="0" eaLnBrk="1" latinLnBrk="0" hangingPunct="1">
        <a:lnSpc>
          <a:spcPct val="85000"/>
        </a:lnSpc>
        <a:spcBef>
          <a:spcPct val="0"/>
        </a:spcBef>
        <a:buNone/>
        <a:defRPr sz="4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1311320" rtl="0" eaLnBrk="1" latinLnBrk="0" hangingPunct="1">
        <a:spcBef>
          <a:spcPts val="500"/>
        </a:spcBef>
        <a:spcAft>
          <a:spcPts val="500"/>
        </a:spcAft>
        <a:buClrTx/>
        <a:buFont typeface="Century Gothic" panose="020B0502020202020204" pitchFamily="34" charset="0"/>
        <a:buChar char="•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7800" algn="l" defTabSz="1311320" rtl="0" eaLnBrk="1" latinLnBrk="0" hangingPunct="1">
        <a:spcBef>
          <a:spcPts val="0"/>
        </a:spcBef>
        <a:spcAft>
          <a:spcPts val="500"/>
        </a:spcAft>
        <a:buClrTx/>
        <a:buFont typeface="Century Gothic" panose="020B0502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defTabSz="1311320" rtl="0" eaLnBrk="1" latinLnBrk="0" hangingPunct="1">
        <a:spcBef>
          <a:spcPts val="0"/>
        </a:spcBef>
        <a:spcAft>
          <a:spcPts val="500"/>
        </a:spcAft>
        <a:buClrTx/>
        <a:buFont typeface="Century Gothic" panose="020B0502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7800" algn="l" defTabSz="1311320" rtl="0" eaLnBrk="1" latinLnBrk="0" hangingPunct="1">
        <a:spcBef>
          <a:spcPts val="0"/>
        </a:spcBef>
        <a:spcAft>
          <a:spcPts val="500"/>
        </a:spcAft>
        <a:buClrTx/>
        <a:buFont typeface="Century Gothic" panose="020B0502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0975" algn="l" defTabSz="1311320" rtl="0" eaLnBrk="1" latinLnBrk="0" hangingPunct="1">
        <a:spcBef>
          <a:spcPts val="0"/>
        </a:spcBef>
        <a:spcAft>
          <a:spcPts val="500"/>
        </a:spcAft>
        <a:buClrTx/>
        <a:buFont typeface="Century Gothic" panose="020B0502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0975" indent="-180975" algn="l" defTabSz="1311320" rtl="0" eaLnBrk="1" latinLnBrk="0" hangingPunct="1">
        <a:spcBef>
          <a:spcPts val="500"/>
        </a:spcBef>
        <a:spcAft>
          <a:spcPts val="500"/>
        </a:spcAft>
        <a:buClr>
          <a:schemeClr val="accent1"/>
        </a:buClr>
        <a:buSzPct val="120000"/>
        <a:buFont typeface="Wingdings 3" panose="05040102010807070707" pitchFamily="18" charset="2"/>
        <a:buChar char="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80975" indent="-180975" algn="l" defTabSz="1311320" rtl="0" eaLnBrk="1" latinLnBrk="0" hangingPunct="1">
        <a:spcBef>
          <a:spcPts val="500"/>
        </a:spcBef>
        <a:spcAft>
          <a:spcPts val="500"/>
        </a:spcAft>
        <a:buClr>
          <a:schemeClr val="tx2"/>
        </a:buClr>
        <a:buFont typeface="Century Gothic" panose="020B0502020202020204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5425" indent="-225425" algn="l" defTabSz="1311320" rtl="0" eaLnBrk="1" latinLnBrk="0" hangingPunct="1">
        <a:spcBef>
          <a:spcPts val="1000"/>
        </a:spcBef>
        <a:spcAft>
          <a:spcPts val="1000"/>
        </a:spcAft>
        <a:buSzPct val="200000"/>
        <a:buFontTx/>
        <a:buBlip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</a:buBlip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5573108" indent="-327830" algn="l" defTabSz="131132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algn="l" defTabSz="131132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0" userDrawn="1">
          <p15:clr>
            <a:srgbClr val="000080"/>
          </p15:clr>
        </p15:guide>
        <p15:guide id="2" pos="842" userDrawn="1">
          <p15:clr>
            <a:srgbClr val="A4A3A4"/>
          </p15:clr>
        </p15:guide>
        <p15:guide id="3" pos="923" userDrawn="1">
          <p15:clr>
            <a:srgbClr val="A4A3A4"/>
          </p15:clr>
        </p15:guide>
        <p15:guide id="4" pos="1334" userDrawn="1">
          <p15:clr>
            <a:srgbClr val="000080"/>
          </p15:clr>
        </p15:guide>
        <p15:guide id="5" pos="1416" userDrawn="1">
          <p15:clr>
            <a:srgbClr val="000080"/>
          </p15:clr>
        </p15:guide>
        <p15:guide id="6" pos="1827" userDrawn="1">
          <p15:clr>
            <a:srgbClr val="A4A3A4"/>
          </p15:clr>
        </p15:guide>
        <p15:guide id="7" pos="1909" userDrawn="1">
          <p15:clr>
            <a:srgbClr val="A4A3A4"/>
          </p15:clr>
        </p15:guide>
        <p15:guide id="8" pos="2320" userDrawn="1">
          <p15:clr>
            <a:srgbClr val="000080"/>
          </p15:clr>
        </p15:guide>
        <p15:guide id="9" pos="2402" userDrawn="1">
          <p15:clr>
            <a:srgbClr val="000080"/>
          </p15:clr>
        </p15:guide>
        <p15:guide id="10" pos="2813" userDrawn="1">
          <p15:clr>
            <a:srgbClr val="A4A3A4"/>
          </p15:clr>
        </p15:guide>
        <p15:guide id="11" pos="2895" userDrawn="1">
          <p15:clr>
            <a:srgbClr val="A4A3A4"/>
          </p15:clr>
        </p15:guide>
        <p15:guide id="12" pos="3306" userDrawn="1">
          <p15:clr>
            <a:srgbClr val="000080"/>
          </p15:clr>
        </p15:guide>
        <p15:guide id="13" pos="3387" userDrawn="1">
          <p15:clr>
            <a:srgbClr val="000080"/>
          </p15:clr>
        </p15:guide>
        <p15:guide id="14" pos="3799" userDrawn="1">
          <p15:clr>
            <a:srgbClr val="A4A3A4"/>
          </p15:clr>
        </p15:guide>
        <p15:guide id="15" pos="3880" userDrawn="1">
          <p15:clr>
            <a:srgbClr val="A4A3A4"/>
          </p15:clr>
        </p15:guide>
        <p15:guide id="16" pos="4292" userDrawn="1">
          <p15:clr>
            <a:srgbClr val="000080"/>
          </p15:clr>
        </p15:guide>
        <p15:guide id="17" pos="4373" userDrawn="1">
          <p15:clr>
            <a:srgbClr val="000080"/>
          </p15:clr>
        </p15:guide>
        <p15:guide id="18" pos="4784" userDrawn="1">
          <p15:clr>
            <a:srgbClr val="A4A3A4"/>
          </p15:clr>
        </p15:guide>
        <p15:guide id="19" pos="4866" userDrawn="1">
          <p15:clr>
            <a:srgbClr val="A4A3A4"/>
          </p15:clr>
        </p15:guide>
        <p15:guide id="20" pos="5277" userDrawn="1">
          <p15:clr>
            <a:srgbClr val="000080"/>
          </p15:clr>
        </p15:guide>
        <p15:guide id="21" pos="5359" userDrawn="1">
          <p15:clr>
            <a:srgbClr val="000080"/>
          </p15:clr>
        </p15:guide>
        <p15:guide id="22" pos="5770" userDrawn="1">
          <p15:clr>
            <a:srgbClr val="A4A3A4"/>
          </p15:clr>
        </p15:guide>
        <p15:guide id="23" pos="5852" userDrawn="1">
          <p15:clr>
            <a:srgbClr val="A4A3A4"/>
          </p15:clr>
        </p15:guide>
        <p15:guide id="24" pos="6263" userDrawn="1">
          <p15:clr>
            <a:srgbClr val="000080"/>
          </p15:clr>
        </p15:guide>
        <p15:guide id="25" pos="6345" userDrawn="1">
          <p15:clr>
            <a:srgbClr val="000080"/>
          </p15:clr>
        </p15:guide>
        <p15:guide id="26" pos="6756" userDrawn="1">
          <p15:clr>
            <a:srgbClr val="A4A3A4"/>
          </p15:clr>
        </p15:guide>
        <p15:guide id="27" pos="6837" userDrawn="1">
          <p15:clr>
            <a:srgbClr val="A4A3A4"/>
          </p15:clr>
        </p15:guide>
        <p15:guide id="28" pos="7249" userDrawn="1">
          <p15:clr>
            <a:srgbClr val="000080"/>
          </p15:clr>
        </p15:guide>
        <p15:guide id="29" orient="horz" pos="430" userDrawn="1">
          <p15:clr>
            <a:srgbClr val="000080"/>
          </p15:clr>
        </p15:guide>
        <p15:guide id="30" orient="horz" pos="644" userDrawn="1">
          <p15:clr>
            <a:srgbClr val="A4A3A4"/>
          </p15:clr>
        </p15:guide>
        <p15:guide id="31" orient="horz" pos="725" userDrawn="1">
          <p15:clr>
            <a:srgbClr val="A4A3A4"/>
          </p15:clr>
        </p15:guide>
        <p15:guide id="32" orient="horz" pos="939" userDrawn="1">
          <p15:clr>
            <a:srgbClr val="000080"/>
          </p15:clr>
        </p15:guide>
        <p15:guide id="33" orient="horz" pos="1020" userDrawn="1">
          <p15:clr>
            <a:srgbClr val="000080"/>
          </p15:clr>
        </p15:guide>
        <p15:guide id="34" orient="horz" pos="1234" userDrawn="1">
          <p15:clr>
            <a:srgbClr val="A4A3A4"/>
          </p15:clr>
        </p15:guide>
        <p15:guide id="35" orient="horz" pos="1315" userDrawn="1">
          <p15:clr>
            <a:srgbClr val="A4A3A4"/>
          </p15:clr>
        </p15:guide>
        <p15:guide id="36" orient="horz" pos="1529" userDrawn="1">
          <p15:clr>
            <a:srgbClr val="000080"/>
          </p15:clr>
        </p15:guide>
        <p15:guide id="37" orient="horz" pos="1610" userDrawn="1">
          <p15:clr>
            <a:srgbClr val="000080"/>
          </p15:clr>
        </p15:guide>
        <p15:guide id="38" orient="horz" pos="1824" userDrawn="1">
          <p15:clr>
            <a:srgbClr val="A4A3A4"/>
          </p15:clr>
        </p15:guide>
        <p15:guide id="39" orient="horz" pos="1905" userDrawn="1">
          <p15:clr>
            <a:srgbClr val="A4A3A4"/>
          </p15:clr>
        </p15:guide>
        <p15:guide id="40" orient="horz" pos="2119" userDrawn="1">
          <p15:clr>
            <a:srgbClr val="000080"/>
          </p15:clr>
        </p15:guide>
        <p15:guide id="41" orient="horz" pos="2200" userDrawn="1">
          <p15:clr>
            <a:srgbClr val="000080"/>
          </p15:clr>
        </p15:guide>
        <p15:guide id="42" orient="horz" pos="2414" userDrawn="1">
          <p15:clr>
            <a:srgbClr val="A4A3A4"/>
          </p15:clr>
        </p15:guide>
        <p15:guide id="43" orient="horz" pos="2495" userDrawn="1">
          <p15:clr>
            <a:srgbClr val="A4A3A4"/>
          </p15:clr>
        </p15:guide>
        <p15:guide id="44" orient="horz" pos="2709" userDrawn="1">
          <p15:clr>
            <a:srgbClr val="000080"/>
          </p15:clr>
        </p15:guide>
        <p15:guide id="45" orient="horz" pos="2790" userDrawn="1">
          <p15:clr>
            <a:srgbClr val="000080"/>
          </p15:clr>
        </p15:guide>
        <p15:guide id="46" orient="horz" pos="3004" userDrawn="1">
          <p15:clr>
            <a:srgbClr val="A4A3A4"/>
          </p15:clr>
        </p15:guide>
        <p15:guide id="47" orient="horz" pos="3085" userDrawn="1">
          <p15:clr>
            <a:srgbClr val="A4A3A4"/>
          </p15:clr>
        </p15:guide>
        <p15:guide id="48" orient="horz" pos="3299" userDrawn="1">
          <p15:clr>
            <a:srgbClr val="000080"/>
          </p15:clr>
        </p15:guide>
        <p15:guide id="49" orient="horz" pos="3380" userDrawn="1">
          <p15:clr>
            <a:srgbClr val="000080"/>
          </p15:clr>
        </p15:guide>
        <p15:guide id="50" orient="horz" pos="3594" userDrawn="1">
          <p15:clr>
            <a:srgbClr val="A4A3A4"/>
          </p15:clr>
        </p15:guide>
        <p15:guide id="51" orient="horz" pos="3675" userDrawn="1">
          <p15:clr>
            <a:srgbClr val="A4A3A4"/>
          </p15:clr>
        </p15:guide>
        <p15:guide id="52" orient="horz" pos="3889" userDrawn="1">
          <p15:clr>
            <a:srgbClr val="00008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36B4D616-FD45-B3EE-17AE-EC89081FC9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2625" y="606425"/>
            <a:ext cx="10480675" cy="5555537"/>
          </a:xfrm>
        </p:spPr>
        <p:txBody>
          <a:bodyPr/>
          <a:lstStyle/>
          <a:p>
            <a:pPr algn="ctr"/>
            <a:r>
              <a:rPr lang="en-GB" noProof="0" dirty="0"/>
              <a:t>Nuclear Power in Sweden</a:t>
            </a:r>
            <a:br>
              <a:rPr lang="en-GB" noProof="0" dirty="0"/>
            </a:br>
            <a:br>
              <a:rPr lang="en-GB" noProof="0" dirty="0"/>
            </a:br>
            <a:r>
              <a:rPr lang="en-GB" sz="4800" noProof="0" dirty="0"/>
              <a:t>A Re</a:t>
            </a:r>
            <a:r>
              <a:rPr lang="en-GB" sz="4800" dirty="0"/>
              <a:t>formed Licensing Regime</a:t>
            </a:r>
            <a:br>
              <a:rPr lang="en-GB" sz="4800" dirty="0"/>
            </a:br>
            <a:br>
              <a:rPr lang="en-GB" sz="4800" dirty="0"/>
            </a:br>
            <a:r>
              <a:rPr lang="en-GB" sz="2800" dirty="0" err="1"/>
              <a:t>EFELA</a:t>
            </a:r>
            <a:r>
              <a:rPr lang="en-GB" sz="2800" dirty="0"/>
              <a:t> </a:t>
            </a:r>
            <a:r>
              <a:rPr lang="en-GB" sz="2800"/>
              <a:t>Nuclear Congress, </a:t>
            </a:r>
            <a:r>
              <a:rPr lang="en-GB" sz="2800" dirty="0"/>
              <a:t>Milan, 3 September 2026</a:t>
            </a:r>
            <a:br>
              <a:rPr lang="en-GB" sz="4800" dirty="0"/>
            </a:br>
            <a:r>
              <a:rPr lang="sv-SE" sz="4800" dirty="0" err="1">
                <a:solidFill>
                  <a:schemeClr val="accent1"/>
                </a:solidFill>
              </a:rPr>
              <a:t>Mikae</a:t>
            </a:r>
            <a:br>
              <a:rPr lang="sv-SE" sz="4800" dirty="0"/>
            </a:br>
            <a:br>
              <a:rPr lang="en-GB" sz="4800" noProof="0" dirty="0"/>
            </a:br>
            <a:endParaRPr lang="en-GB" sz="4800" noProof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3F77809-8D05-D884-67DA-3D4E8BE45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en-GB" noProof="0" smtClean="0"/>
              <a:pPr/>
              <a:t>1</a:t>
            </a:fld>
            <a:endParaRPr lang="en-GB" noProof="0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B40AC6-E1F4-DCCB-2A2E-132382761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text 5">
            <a:extLst>
              <a:ext uri="{FF2B5EF4-FFF2-40B4-BE49-F238E27FC236}">
                <a16:creationId xmlns:a16="http://schemas.microsoft.com/office/drawing/2014/main" id="{4B17C68E-6438-115E-AA7B-1B6D425837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966200" y="3461544"/>
            <a:ext cx="2543174" cy="2712244"/>
          </a:xfrm>
        </p:spPr>
        <p:txBody>
          <a:bodyPr/>
          <a:lstStyle/>
          <a:p>
            <a:pPr algn="l"/>
            <a:endParaRPr lang="sv-SE" sz="1400" dirty="0"/>
          </a:p>
          <a:p>
            <a:pPr algn="l"/>
            <a:endParaRPr lang="sv-SE" sz="1200" dirty="0"/>
          </a:p>
          <a:p>
            <a:pPr algn="l"/>
            <a:r>
              <a:rPr lang="sv-SE" sz="1200" dirty="0"/>
              <a:t>Mikael Wärnsby</a:t>
            </a:r>
          </a:p>
          <a:p>
            <a:pPr algn="l"/>
            <a:endParaRPr lang="sv-SE" sz="1200" dirty="0"/>
          </a:p>
          <a:p>
            <a:pPr algn="l"/>
            <a:r>
              <a:rPr lang="sv-SE" sz="1200" dirty="0"/>
              <a:t>Partner – Energy &amp; Environment, Advokatfirman Lindahl KB</a:t>
            </a:r>
          </a:p>
          <a:p>
            <a:pPr algn="l"/>
            <a:r>
              <a:rPr lang="sv-SE" sz="1200" dirty="0"/>
              <a:t>M +46 730 39 92 50</a:t>
            </a:r>
          </a:p>
          <a:p>
            <a:pPr algn="l"/>
            <a:r>
              <a:rPr lang="sv-SE" sz="1200" dirty="0"/>
              <a:t>Mikael.Warnsby@lindahl.se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03412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0D23EE7-9EB4-2455-53DA-D5431D111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en-GB" noProof="0" smtClean="0"/>
              <a:pPr/>
              <a:t>10</a:t>
            </a:fld>
            <a:endParaRPr lang="en-GB" noProof="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B57F5824-D5A6-FAAA-90EE-D6281769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noProof="0" dirty="0"/>
              <a:t>Pre-approval</a:t>
            </a:r>
            <a:br>
              <a:rPr lang="en-GB" noProof="0" dirty="0"/>
            </a:br>
            <a:r>
              <a:rPr lang="en-GB" sz="2400" noProof="0" dirty="0"/>
              <a:t>new 6-6d §§ Nuclear Activities Act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243E5EC1-49A7-58F0-7D97-ED1EE3E3C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673352"/>
            <a:ext cx="9263551" cy="5449824"/>
          </a:xfrm>
        </p:spPr>
        <p:txBody>
          <a:bodyPr/>
          <a:lstStyle/>
          <a:p>
            <a:r>
              <a:rPr lang="en-GB" sz="2000" dirty="0"/>
              <a:t>Decision by RSA on whether a nuclear facility's construction – in whole or in part – meets the requirements of  the Nuclear Activities Act and Radiation Protection Act, including the detailed regulations issued under said Acts.</a:t>
            </a:r>
          </a:p>
          <a:p>
            <a:r>
              <a:rPr lang="en-GB" sz="2000" dirty="0"/>
              <a:t>Valid for 5-15 years (decided case by case).</a:t>
            </a:r>
          </a:p>
          <a:p>
            <a:r>
              <a:rPr lang="en-GB" sz="2000" dirty="0"/>
              <a:t>If positive and gained legal force, a pre-approval will be binding in the formal licensing assessment if application filed within the validity time set.</a:t>
            </a:r>
          </a:p>
          <a:p>
            <a:r>
              <a:rPr lang="en-GB" sz="2000" dirty="0"/>
              <a:t>Not binding on legislative change, materially changed conditions, or incorrect information </a:t>
            </a:r>
          </a:p>
          <a:p>
            <a:r>
              <a:rPr lang="en-GB" sz="2000" u="sng" dirty="0"/>
              <a:t>Note</a:t>
            </a:r>
            <a:r>
              <a:rPr lang="en-GB" sz="2000" dirty="0"/>
              <a:t>: not a “type approval” (predefined framework criteria per reactor technology, certifying a standardised design). Instead, a pre-approval is a case-by-case ruling on a specific construction against existing law (type approval may , however, come into play for </a:t>
            </a:r>
            <a:r>
              <a:rPr lang="en-GB" sz="2000" dirty="0" err="1"/>
              <a:t>SMRs</a:t>
            </a:r>
            <a:r>
              <a:rPr lang="en-GB" sz="2000" dirty="0"/>
              <a:t> in the future).</a:t>
            </a:r>
          </a:p>
          <a:p>
            <a:r>
              <a:rPr lang="en-GB" sz="2000" dirty="0"/>
              <a:t>Open for e.g. designers, suppliers, prospective and existing licensees; joint applications permitted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80275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CB1DD48-9433-E0C1-18F2-E588A8908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en-GB" noProof="0" smtClean="0"/>
              <a:pPr/>
              <a:t>11</a:t>
            </a:fld>
            <a:endParaRPr lang="en-GB" noProof="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B0C64B11-D8D4-2291-7F25-906B53B83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noProof="0" dirty="0"/>
              <a:t>Radioactive Waste</a:t>
            </a:r>
          </a:p>
        </p:txBody>
      </p:sp>
      <p:sp>
        <p:nvSpPr>
          <p:cNvPr id="11" name="Platshållare för innehåll 10">
            <a:extLst>
              <a:ext uri="{FF2B5EF4-FFF2-40B4-BE49-F238E27FC236}">
                <a16:creationId xmlns:a16="http://schemas.microsoft.com/office/drawing/2014/main" id="{02175CA6-539A-55EC-46D3-E5EDE33D6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854200"/>
            <a:ext cx="10274385" cy="31496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Licence holders – responsible for waste management, decommissioning and dismantling.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obligations are lifelong – they survive licence revocation, expiry or shutdown, ending only when the repository is finally closed.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Financing Act (2006:647) requires operators to pay contributions into a state-administered fund for decommissioning and waste management and to provide financial guarantees.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 err="1"/>
              <a:t>SKB</a:t>
            </a:r>
            <a:r>
              <a:rPr lang="en-GB" sz="2000" dirty="0"/>
              <a:t> AB (jointly owned by all operators) handles waste from current reactors.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Forsmark deep repository for spent fuel – Government approval  2022; environmental permit 2024; SSM review ongoing.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New nuclear will require additional development of nuclear waste storage.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Reprocessing of waste?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2874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26DF7C9F-C2FC-8D04-2103-D545BB81C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532730"/>
            <a:ext cx="10442118" cy="3423445"/>
          </a:xfrm>
        </p:spPr>
        <p:txBody>
          <a:bodyPr/>
          <a:lstStyle/>
          <a:p>
            <a:r>
              <a:rPr lang="en-GB" sz="2000" noProof="0" dirty="0"/>
              <a:t>New Act on State Support for investments in new nuclear power (2025:587)</a:t>
            </a:r>
            <a:endParaRPr lang="en-GB" sz="2000" dirty="0"/>
          </a:p>
          <a:p>
            <a:r>
              <a:rPr lang="en-GB" sz="2000" dirty="0"/>
              <a:t>State loans for construction and trial operations</a:t>
            </a:r>
          </a:p>
          <a:p>
            <a:r>
              <a:rPr lang="en-GB" sz="2000" dirty="0"/>
              <a:t>Two-way Contracts for Difference for routine operation phase</a:t>
            </a:r>
          </a:p>
          <a:p>
            <a:pPr lvl="1"/>
            <a:r>
              <a:rPr lang="en-GB" sz="2000" dirty="0"/>
              <a:t>State guarantees minimum price. If, om the other hand, electricity prices exceed a certain level, the difference shall be paid to the State</a:t>
            </a:r>
          </a:p>
          <a:p>
            <a:r>
              <a:rPr lang="en-GB" sz="2000" dirty="0"/>
              <a:t>State Support covering up to  5 000 MW additional effect (equivalent to four large-scale reactors)</a:t>
            </a:r>
          </a:p>
          <a:p>
            <a:r>
              <a:rPr lang="en-GB" sz="2000" dirty="0"/>
              <a:t>Operator/</a:t>
            </a:r>
            <a:r>
              <a:rPr lang="en-GB" sz="2000" dirty="0" err="1"/>
              <a:t>SPV</a:t>
            </a:r>
            <a:r>
              <a:rPr lang="en-GB" sz="2000" dirty="0"/>
              <a:t> applies  for support to the Government </a:t>
            </a:r>
          </a:p>
          <a:p>
            <a:r>
              <a:rPr lang="en-GB" sz="2000" dirty="0"/>
              <a:t>As today six pending applications; one set of agreements concluded in 2026</a:t>
            </a:r>
          </a:p>
          <a:p>
            <a:r>
              <a:rPr lang="en-GB" sz="2000" dirty="0"/>
              <a:t>Subject to EU Commission state aid approval </a:t>
            </a:r>
          </a:p>
          <a:p>
            <a:r>
              <a:rPr lang="en-GB" sz="2000" dirty="0"/>
              <a:t>New programme for the handling of additional radioactive wate; state to take a proportion of costs</a:t>
            </a:r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noProof="0" dirty="0"/>
          </a:p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A83EFFC-B8EC-4A9E-92CE-E8B499645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12</a:t>
            </a:fld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CBFA5C88-9918-FE49-6351-B99E89CA8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 err="1"/>
              <a:t>Financing</a:t>
            </a:r>
            <a:r>
              <a:rPr lang="sv-SE" sz="3600" dirty="0"/>
              <a:t> Reforms – State  Risk-</a:t>
            </a:r>
            <a:r>
              <a:rPr lang="sv-SE" sz="3600" dirty="0" err="1"/>
              <a:t>sharing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2623944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D79483E9-62EF-CC29-6D1B-FD532512EDC5}"/>
              </a:ext>
            </a:extLst>
          </p:cNvPr>
          <p:cNvPicPr>
            <a:picLocks noGrp="1"/>
          </p:cNvPicPr>
          <p:nvPr>
            <p:ph type="pic" sz="quarter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" b="34"/>
          <a:stretch>
            <a:fillRect/>
          </a:stretch>
        </p:blipFill>
        <p:spPr/>
      </p:pic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8797398-F37F-C254-DB4D-6E2CA8048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t>13</a:t>
            </a:fld>
            <a:endParaRPr lang="sv-SE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0812D548-96CA-7B80-D27E-40A8FF6E3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4"/>
            <a:ext cx="6937375" cy="1602105"/>
          </a:xfrm>
        </p:spPr>
        <p:txBody>
          <a:bodyPr/>
          <a:lstStyle/>
          <a:p>
            <a:r>
              <a:rPr lang="en-GB" sz="3600" noProof="0" dirty="0"/>
              <a:t>Strengths/Risks </a:t>
            </a:r>
            <a:r>
              <a:rPr lang="en-GB" sz="3600" dirty="0"/>
              <a:t>N</a:t>
            </a:r>
            <a:r>
              <a:rPr lang="en-GB" sz="3600" noProof="0" dirty="0" err="1"/>
              <a:t>ew</a:t>
            </a:r>
            <a:r>
              <a:rPr lang="en-GB" sz="3600" noProof="0" dirty="0"/>
              <a:t> </a:t>
            </a:r>
            <a:r>
              <a:rPr lang="en-GB" sz="3600" dirty="0"/>
              <a:t>R</a:t>
            </a:r>
            <a:r>
              <a:rPr lang="en-GB" sz="3600" noProof="0" dirty="0" err="1"/>
              <a:t>egime</a:t>
            </a:r>
            <a:endParaRPr lang="en-GB" sz="3600" noProof="0" dirty="0"/>
          </a:p>
        </p:txBody>
      </p:sp>
      <p:sp>
        <p:nvSpPr>
          <p:cNvPr id="2" name="Platshållare för innehåll 1">
            <a:extLst>
              <a:ext uri="{FF2B5EF4-FFF2-40B4-BE49-F238E27FC236}">
                <a16:creationId xmlns:a16="http://schemas.microsoft.com/office/drawing/2014/main" id="{0E6569EF-D0CF-1B3F-5337-27E6497CD9A0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57225" y="1921561"/>
            <a:ext cx="6911975" cy="4298265"/>
          </a:xfrm>
        </p:spPr>
        <p:txBody>
          <a:bodyPr/>
          <a:lstStyle/>
          <a:p>
            <a:pPr marL="0" indent="0">
              <a:buNone/>
            </a:pPr>
            <a:r>
              <a:rPr lang="en-GB" sz="2000" b="1" dirty="0"/>
              <a:t>Plus 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More predictability by early government involvement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More possible sites for development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State risk-sharing and earlier risk allocation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b="1" dirty="0"/>
              <a:t>Minus -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Parallel-track ambiguity (flagged by courts, EPA)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Municipal veto can block good sites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SSM capacity risk?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GB" sz="2000" dirty="0"/>
              <a:t>Political risk?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907398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latshållare för bild 15">
            <a:extLst>
              <a:ext uri="{FF2B5EF4-FFF2-40B4-BE49-F238E27FC236}">
                <a16:creationId xmlns:a16="http://schemas.microsoft.com/office/drawing/2014/main" id="{9A9AFFE3-4F24-5BBB-E009-AE4B515D86AC}"/>
              </a:ext>
            </a:extLst>
          </p:cNvPr>
          <p:cNvPicPr>
            <a:picLocks noGrp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/>
      </p:pic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9EC5BB7-C6E2-665A-0386-56EBE4B23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A774F-4E3A-4B01-B149-E5D5BA5142F0}" type="datetime1">
              <a:rPr lang="en-GB" noProof="0" smtClean="0"/>
              <a:t>04/09/2026</a:t>
            </a:fld>
            <a:endParaRPr lang="en-GB" noProof="0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573F74F-B5EB-DE23-17B7-6388E23FC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60AA901-4038-3BA1-7948-CB0AB1635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en-GB" noProof="0" smtClean="0"/>
              <a:pPr/>
              <a:t>14</a:t>
            </a:fld>
            <a:endParaRPr lang="en-GB" noProof="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D8749DF2-8188-09A9-A5D3-B7D4EA9C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noProof="0" dirty="0"/>
              <a:t>Key Takeaways 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7FDF4EB-E364-CFA6-9269-82A2C23A346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82625" y="1965961"/>
            <a:ext cx="6911975" cy="42078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noProof="0" dirty="0"/>
              <a:t>A predictable licensing process is essential for investment decisions.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noProof="0" dirty="0"/>
              <a:t>Regularory financing mechanisms are closely linked to the commercial viability of new nuclear projects.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noProof="0" dirty="0"/>
              <a:t>Long-term management of radioactive waste remains a central legal responsibility</a:t>
            </a:r>
            <a:r>
              <a:rPr lang="en-GB" sz="2000" dirty="0"/>
              <a:t> and a key cost component.</a:t>
            </a:r>
            <a:endParaRPr lang="en-GB" sz="20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noProof="0" dirty="0"/>
              <a:t>Effective coordination between political decisions, financing and regulation is critical for successful implementation.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entire regulatory system must be predicable and reliable over time.</a:t>
            </a:r>
            <a:endParaRPr lang="en-GB" sz="20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5519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latshållare för bild 18">
            <a:extLst>
              <a:ext uri="{FF2B5EF4-FFF2-40B4-BE49-F238E27FC236}">
                <a16:creationId xmlns:a16="http://schemas.microsoft.com/office/drawing/2014/main" id="{119D2DAB-3791-9E3A-E251-4E74BD8A972C}"/>
              </a:ext>
            </a:extLst>
          </p:cNvPr>
          <p:cNvPicPr>
            <a:picLocks noGrp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" b="26"/>
          <a:stretch>
            <a:fillRect/>
          </a:stretch>
        </p:blipFill>
        <p:spPr/>
      </p:pic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A14290A-7D84-339D-09EC-A53B97879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sv-SE" smtClean="0"/>
              <a:t>15</a:t>
            </a:fld>
            <a:endParaRPr lang="sv-SE" dirty="0"/>
          </a:p>
        </p:txBody>
      </p:sp>
      <p:sp>
        <p:nvSpPr>
          <p:cNvPr id="8" name="Rubrik 7">
            <a:extLst>
              <a:ext uri="{FF2B5EF4-FFF2-40B4-BE49-F238E27FC236}">
                <a16:creationId xmlns:a16="http://schemas.microsoft.com/office/drawing/2014/main" id="{176AA2E4-A582-BD0E-621F-2AC3E0977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813" y="656047"/>
            <a:ext cx="2768387" cy="497120"/>
          </a:xfrm>
        </p:spPr>
        <p:txBody>
          <a:bodyPr/>
          <a:lstStyle/>
          <a:p>
            <a:r>
              <a:rPr lang="sv-SE" dirty="0">
                <a:solidFill>
                  <a:schemeClr val="accent1"/>
                </a:solidFill>
              </a:rPr>
              <a:t>Mikael </a:t>
            </a:r>
            <a:r>
              <a:rPr lang="sv-SE" dirty="0" err="1">
                <a:solidFill>
                  <a:schemeClr val="accent1"/>
                </a:solidFill>
              </a:rPr>
              <a:t>Wärnsby</a:t>
            </a:r>
            <a:endParaRPr lang="sv-SE" dirty="0">
              <a:solidFill>
                <a:schemeClr val="accent1"/>
              </a:solidFill>
            </a:endParaRPr>
          </a:p>
        </p:txBody>
      </p:sp>
      <p:sp>
        <p:nvSpPr>
          <p:cNvPr id="13" name="Platshållare för text 12">
            <a:extLst>
              <a:ext uri="{FF2B5EF4-FFF2-40B4-BE49-F238E27FC236}">
                <a16:creationId xmlns:a16="http://schemas.microsoft.com/office/drawing/2014/main" id="{1B2486AF-CF90-FE49-E1A6-DB1AF783F518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4565659" y="1150938"/>
            <a:ext cx="3060683" cy="340832"/>
          </a:xfrm>
        </p:spPr>
        <p:txBody>
          <a:bodyPr/>
          <a:lstStyle/>
          <a:p>
            <a:r>
              <a:rPr lang="sv-SE" dirty="0"/>
              <a:t>Partner</a:t>
            </a:r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C39D7827-48A8-EE8F-9A3F-358C0C0D9F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81762" y="2671560"/>
            <a:ext cx="3427841" cy="1009864"/>
          </a:xfrm>
        </p:spPr>
        <p:txBody>
          <a:bodyPr/>
          <a:lstStyle/>
          <a:p>
            <a:r>
              <a:rPr lang="sv-SE" sz="2000" dirty="0"/>
              <a:t>Thank </a:t>
            </a:r>
            <a:r>
              <a:rPr lang="sv-SE" sz="2000" dirty="0" err="1"/>
              <a:t>you</a:t>
            </a:r>
            <a:r>
              <a:rPr lang="sv-SE" sz="2000" dirty="0"/>
              <a:t> for </a:t>
            </a:r>
            <a:r>
              <a:rPr lang="sv-SE" sz="2000" dirty="0" err="1"/>
              <a:t>your</a:t>
            </a:r>
            <a:r>
              <a:rPr lang="sv-SE" sz="2000" dirty="0"/>
              <a:t> attention!</a:t>
            </a:r>
          </a:p>
          <a:p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A1843759-3F07-B6D3-6384-D7F63E4A6A92}"/>
              </a:ext>
            </a:extLst>
          </p:cNvPr>
          <p:cNvSpPr>
            <a:spLocks noGrp="1"/>
          </p:cNvSpPr>
          <p:nvPr>
            <p:ph type="body" idx="20"/>
          </p:nvPr>
        </p:nvSpPr>
        <p:spPr/>
        <p:txBody>
          <a:bodyPr/>
          <a:lstStyle/>
          <a:p>
            <a:r>
              <a:rPr lang="sv-SE" dirty="0"/>
              <a:t>+46 730 39 92 50</a:t>
            </a:r>
          </a:p>
        </p:txBody>
      </p:sp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1C93BBD6-23D0-3C7E-4BE2-5D1313EB7599}"/>
              </a:ext>
            </a:extLst>
          </p:cNvPr>
          <p:cNvSpPr>
            <a:spLocks noGrp="1"/>
          </p:cNvSpPr>
          <p:nvPr>
            <p:ph type="body" idx="21"/>
          </p:nvPr>
        </p:nvSpPr>
        <p:spPr/>
        <p:txBody>
          <a:bodyPr/>
          <a:lstStyle/>
          <a:p>
            <a:r>
              <a:rPr lang="sv-SE" dirty="0"/>
              <a:t>mikael.warnsby@lindahl.se</a:t>
            </a:r>
          </a:p>
        </p:txBody>
      </p:sp>
      <p:sp>
        <p:nvSpPr>
          <p:cNvPr id="16" name="Platshållare för text 15">
            <a:extLst>
              <a:ext uri="{FF2B5EF4-FFF2-40B4-BE49-F238E27FC236}">
                <a16:creationId xmlns:a16="http://schemas.microsoft.com/office/drawing/2014/main" id="{13BE3FA9-A59B-631F-9613-A1AEF914ED1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7" name="Platshållare för text 16">
            <a:extLst>
              <a:ext uri="{FF2B5EF4-FFF2-40B4-BE49-F238E27FC236}">
                <a16:creationId xmlns:a16="http://schemas.microsoft.com/office/drawing/2014/main" id="{40452A21-B619-58F1-F236-D9E5739A6FC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3249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AB6E76A8-E2A3-58E5-05FE-3A6D6BE70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25" y="2087563"/>
            <a:ext cx="9263551" cy="4086224"/>
          </a:xfrm>
        </p:spPr>
        <p:txBody>
          <a:bodyPr/>
          <a:lstStyle/>
          <a:p>
            <a:r>
              <a:rPr lang="en-GB" sz="2000" dirty="0">
                <a:latin typeface="Century Gothic" panose="020B0502020202020204" pitchFamily="34" charset="0"/>
              </a:rPr>
              <a:t>1970s–1980s: </a:t>
            </a:r>
            <a:r>
              <a:rPr lang="en-GB" sz="2000" noProof="0" dirty="0">
                <a:latin typeface="Century Gothic" panose="020B0502020202020204" pitchFamily="34" charset="0"/>
              </a:rPr>
              <a:t>Sweden expanded nuclear capacity </a:t>
            </a:r>
            <a:r>
              <a:rPr lang="en-GB" sz="2000" dirty="0">
                <a:latin typeface="Century Gothic" panose="020B0502020202020204" pitchFamily="34" charset="0"/>
              </a:rPr>
              <a:t>to 12 reactors.</a:t>
            </a:r>
            <a:endParaRPr lang="en-GB" sz="2000" noProof="0" dirty="0">
              <a:latin typeface="Century Gothic" panose="020B0502020202020204" pitchFamily="34" charset="0"/>
            </a:endParaRPr>
          </a:p>
          <a:p>
            <a:r>
              <a:rPr lang="en-GB" sz="2000" b="1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1980 </a:t>
            </a:r>
            <a:r>
              <a:rPr lang="en-GB" sz="2000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referendum</a:t>
            </a:r>
            <a:r>
              <a:rPr lang="en-GB" sz="2000" b="1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: “</a:t>
            </a:r>
            <a:r>
              <a:rPr lang="en-GB" sz="2000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yes” to existing programme and</a:t>
            </a:r>
            <a:r>
              <a:rPr lang="en-GB" sz="2000" dirty="0">
                <a:solidFill>
                  <a:srgbClr val="1C1C1C"/>
                </a:solidFill>
                <a:latin typeface="Century Gothic" panose="020B0502020202020204" pitchFamily="34" charset="0"/>
              </a:rPr>
              <a:t> long-term phase-out.</a:t>
            </a:r>
            <a:endParaRPr lang="en-GB" sz="2000" i="0" noProof="0" dirty="0">
              <a:solidFill>
                <a:srgbClr val="1C1C1C"/>
              </a:solidFill>
              <a:effectLst/>
              <a:latin typeface="Century Gothic" panose="020B0502020202020204" pitchFamily="34" charset="0"/>
            </a:endParaRPr>
          </a:p>
          <a:p>
            <a:r>
              <a:rPr lang="en-GB" sz="2000" b="1" dirty="0">
                <a:solidFill>
                  <a:srgbClr val="1C1C1C"/>
                </a:solidFill>
                <a:latin typeface="Century Gothic" panose="020B0502020202020204" pitchFamily="34" charset="0"/>
              </a:rPr>
              <a:t>1986</a:t>
            </a:r>
            <a:r>
              <a:rPr lang="en-GB" sz="2000" dirty="0">
                <a:solidFill>
                  <a:srgbClr val="1C1C1C"/>
                </a:solidFill>
                <a:latin typeface="Century Gothic" panose="020B0502020202020204" pitchFamily="34" charset="0"/>
              </a:rPr>
              <a:t>: Prohibition to construct new reactors and to take preparatory steps. </a:t>
            </a:r>
            <a:endParaRPr lang="en-GB" sz="2000" i="0" noProof="0" dirty="0">
              <a:solidFill>
                <a:srgbClr val="1C1C1C"/>
              </a:solidFill>
              <a:effectLst/>
              <a:latin typeface="Century Gothic" panose="020B0502020202020204" pitchFamily="34" charset="0"/>
            </a:endParaRPr>
          </a:p>
          <a:p>
            <a:r>
              <a:rPr lang="en-GB" sz="2000" b="1" noProof="0" dirty="0">
                <a:solidFill>
                  <a:srgbClr val="1C1C1C"/>
                </a:solidFill>
                <a:latin typeface="Century Gothic" panose="020B0502020202020204" pitchFamily="34" charset="0"/>
              </a:rPr>
              <a:t>1997 </a:t>
            </a:r>
            <a:r>
              <a:rPr lang="en-GB" sz="2000" noProof="0" dirty="0">
                <a:solidFill>
                  <a:srgbClr val="1C1C1C"/>
                </a:solidFill>
                <a:latin typeface="Century Gothic" panose="020B0502020202020204" pitchFamily="34" charset="0"/>
              </a:rPr>
              <a:t>Phasing-out Act</a:t>
            </a:r>
            <a:r>
              <a:rPr lang="en-GB" sz="2000" b="1" noProof="0" dirty="0">
                <a:solidFill>
                  <a:srgbClr val="1C1C1C"/>
                </a:solidFill>
                <a:latin typeface="Century Gothic" panose="020B0502020202020204" pitchFamily="34" charset="0"/>
              </a:rPr>
              <a:t>: </a:t>
            </a:r>
            <a:r>
              <a:rPr lang="en-GB" sz="2000" noProof="0" dirty="0">
                <a:solidFill>
                  <a:srgbClr val="1C1C1C"/>
                </a:solidFill>
                <a:latin typeface="Century Gothic" panose="020B0502020202020204" pitchFamily="34" charset="0"/>
              </a:rPr>
              <a:t>enabled forced closure of individual reactors.</a:t>
            </a:r>
          </a:p>
          <a:p>
            <a:r>
              <a:rPr lang="en-GB" sz="2000" b="1" noProof="0" dirty="0">
                <a:solidFill>
                  <a:srgbClr val="1C1C1C"/>
                </a:solidFill>
                <a:latin typeface="Century Gothic" panose="020B0502020202020204" pitchFamily="34" charset="0"/>
              </a:rPr>
              <a:t>2009</a:t>
            </a:r>
            <a:r>
              <a:rPr lang="en-GB" sz="2000" noProof="0" dirty="0">
                <a:solidFill>
                  <a:srgbClr val="1C1C1C"/>
                </a:solidFill>
                <a:latin typeface="Century Gothic" panose="020B0502020202020204" pitchFamily="34" charset="0"/>
              </a:rPr>
              <a:t>  Phasing</a:t>
            </a:r>
            <a:r>
              <a:rPr lang="en-GB" sz="2000" dirty="0">
                <a:solidFill>
                  <a:srgbClr val="1C1C1C"/>
                </a:solidFill>
                <a:latin typeface="Century Gothic" panose="020B0502020202020204" pitchFamily="34" charset="0"/>
              </a:rPr>
              <a:t>-out Act repealed.  Prohibition on new reactors lifted; replacement of existing reactors at existing sites allowed.</a:t>
            </a:r>
            <a:endParaRPr lang="en-GB" sz="2000" b="0" i="0" noProof="0" dirty="0">
              <a:solidFill>
                <a:srgbClr val="1C1C1C"/>
              </a:solidFill>
              <a:effectLst/>
              <a:latin typeface="Century Gothic" panose="020B0502020202020204" pitchFamily="34" charset="0"/>
            </a:endParaRPr>
          </a:p>
          <a:p>
            <a:r>
              <a:rPr lang="en-GB" sz="2000" b="1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2016 </a:t>
            </a:r>
            <a:r>
              <a:rPr lang="en-GB" sz="2000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Energy Agreement</a:t>
            </a:r>
            <a:r>
              <a:rPr lang="en-GB" sz="2000" b="0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: Max 10 reactors at existing sites</a:t>
            </a:r>
            <a:r>
              <a:rPr lang="en-GB" sz="2000" dirty="0">
                <a:solidFill>
                  <a:srgbClr val="1C1C1C"/>
                </a:solidFill>
                <a:latin typeface="Century Gothic" panose="020B0502020202020204" pitchFamily="34" charset="0"/>
              </a:rPr>
              <a:t> and n</a:t>
            </a:r>
            <a:r>
              <a:rPr lang="en-GB" sz="2000" b="0" i="0" noProof="0" dirty="0">
                <a:solidFill>
                  <a:srgbClr val="1C1C1C"/>
                </a:solidFill>
                <a:effectLst/>
                <a:latin typeface="Century Gothic" panose="020B0502020202020204" pitchFamily="34" charset="0"/>
              </a:rPr>
              <a:t>o state support for nuclear energy.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D55505-4534-E7C2-622C-F355E12BF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en-GB" noProof="0" smtClean="0"/>
              <a:t>2</a:t>
            </a:fld>
            <a:endParaRPr lang="en-GB" noProof="0" dirty="0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8C8988EC-2F86-1AEE-B951-B950B5AD3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625" y="574166"/>
            <a:ext cx="10522838" cy="1513397"/>
          </a:xfrm>
        </p:spPr>
        <p:txBody>
          <a:bodyPr/>
          <a:lstStyle/>
          <a:p>
            <a:r>
              <a:rPr lang="en-GB" sz="3600" noProof="0" dirty="0"/>
              <a:t>Background: The Swedish Nuclear Programme</a:t>
            </a:r>
          </a:p>
        </p:txBody>
      </p:sp>
    </p:spTree>
    <p:extLst>
      <p:ext uri="{BB962C8B-B14F-4D97-AF65-F5344CB8AC3E}">
        <p14:creationId xmlns:p14="http://schemas.microsoft.com/office/powerpoint/2010/main" val="3142500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0077CB12-E6F3-E01C-6283-C6CC8EF57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856232"/>
            <a:ext cx="9263551" cy="3451124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</a:t>
            </a:r>
            <a:r>
              <a:rPr lang="en-GB" sz="2000" dirty="0">
                <a:solidFill>
                  <a:srgbClr val="191919"/>
                </a:solidFill>
                <a:latin typeface="Century Gothic" panose="020B0502020202020204" pitchFamily="34" charset="0"/>
              </a:rPr>
              <a:t>C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urrently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 (2026), </a:t>
            </a:r>
            <a:r>
              <a:rPr lang="en-GB" sz="2000" dirty="0">
                <a:solidFill>
                  <a:srgbClr val="191919"/>
                </a:solidFill>
                <a:latin typeface="Century Gothic" panose="020B0502020202020204" pitchFamily="34" charset="0"/>
              </a:rPr>
              <a:t>six (6)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 operating reactors.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Located at three sites: Forsmark, Ringhals and Oskarshamn.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Accounts for 30 </a:t>
            </a:r>
            <a:r>
              <a:rPr lang="en-GB" sz="2000" noProof="0" dirty="0">
                <a:solidFill>
                  <a:srgbClr val="191919"/>
                </a:solidFill>
                <a:latin typeface="Century Gothic" panose="020B0502020202020204" pitchFamily="34" charset="0"/>
              </a:rPr>
              <a:t>%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of Sweden’s electricity production.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Several older reactors closed and now subject to decommissioning.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8B33FFE-24A4-C906-2D16-8AA0E76D6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FFC8E-3EFD-403B-BD0A-6DFB3DCC0BAE}" type="datetime1">
              <a:rPr lang="en-GB" noProof="0" smtClean="0"/>
              <a:t>04/09/2026</a:t>
            </a:fld>
            <a:endParaRPr lang="en-GB" noProof="0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5ACB509-9825-FC86-48D6-EF2EAAA4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5348472-BBCB-E402-9D7D-D9D596746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en-GB" noProof="0" smtClean="0"/>
              <a:pPr/>
              <a:t>3</a:t>
            </a:fld>
            <a:endParaRPr lang="en-GB" noProof="0" dirty="0"/>
          </a:p>
        </p:txBody>
      </p:sp>
      <p:sp>
        <p:nvSpPr>
          <p:cNvPr id="7" name="Rubrik 6">
            <a:extLst>
              <a:ext uri="{FF2B5EF4-FFF2-40B4-BE49-F238E27FC236}">
                <a16:creationId xmlns:a16="http://schemas.microsoft.com/office/drawing/2014/main" id="{C244722E-429B-15CA-47B7-92A033D76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638175"/>
            <a:ext cx="9285288" cy="1519582"/>
          </a:xfrm>
        </p:spPr>
        <p:txBody>
          <a:bodyPr/>
          <a:lstStyle/>
          <a:p>
            <a:r>
              <a:rPr lang="en-GB" sz="3600" noProof="0" dirty="0"/>
              <a:t>Current Status</a:t>
            </a:r>
          </a:p>
        </p:txBody>
      </p:sp>
    </p:spTree>
    <p:extLst>
      <p:ext uri="{BB962C8B-B14F-4D97-AF65-F5344CB8AC3E}">
        <p14:creationId xmlns:p14="http://schemas.microsoft.com/office/powerpoint/2010/main" val="1433549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tshållare för bild 9">
            <a:extLst>
              <a:ext uri="{FF2B5EF4-FFF2-40B4-BE49-F238E27FC236}">
                <a16:creationId xmlns:a16="http://schemas.microsoft.com/office/drawing/2014/main" id="{02068CDD-F371-958F-4FB7-8CD389045474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" b="28"/>
          <a:stretch/>
        </p:blipFill>
        <p:spPr>
          <a:prstGeom prst="rect">
            <a:avLst/>
          </a:prstGeom>
          <a:solidFill>
            <a:prstClr val="white">
              <a:lumMod val="95000"/>
            </a:prstClr>
          </a:solidFill>
        </p:spPr>
      </p:pic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85EC125-0EB1-7310-4C3C-CC97FD1F1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en-GB" noProof="0" smtClean="0"/>
              <a:pPr/>
              <a:t>4</a:t>
            </a:fld>
            <a:endParaRPr lang="en-GB" noProof="0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76BA49C7-4333-7C93-AB14-35AF6518F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5"/>
            <a:ext cx="6937375" cy="1289480"/>
          </a:xfrm>
        </p:spPr>
        <p:txBody>
          <a:bodyPr/>
          <a:lstStyle/>
          <a:p>
            <a:r>
              <a:rPr lang="en-GB" sz="3600" noProof="0" dirty="0"/>
              <a:t>New P</a:t>
            </a:r>
            <a:r>
              <a:rPr lang="en-GB" sz="3600" dirty="0" err="1"/>
              <a:t>ro</a:t>
            </a:r>
            <a:r>
              <a:rPr lang="en-GB" sz="3600" dirty="0"/>
              <a:t>-Nuclear</a:t>
            </a:r>
            <a:r>
              <a:rPr lang="en-GB" sz="3600" noProof="0" dirty="0"/>
              <a:t> Energy Policy</a:t>
            </a:r>
            <a:br>
              <a:rPr lang="en-GB" b="0" noProof="0" dirty="0"/>
            </a:br>
            <a:endParaRPr lang="en-GB" noProof="0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8B161A3-7162-2386-A030-B1F80C89669B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57225" y="2086318"/>
            <a:ext cx="6911975" cy="3617913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</a:t>
            </a:r>
            <a:r>
              <a:rPr lang="en-GB" sz="2000" dirty="0">
                <a:solidFill>
                  <a:srgbClr val="191919"/>
                </a:solidFill>
                <a:latin typeface="Century Gothic" panose="020B0502020202020204" pitchFamily="34" charset="0"/>
              </a:rPr>
              <a:t>A p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ro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-nuclear direction in energy policy.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The policy objective: expand fossil-free, dispatchable electricity production.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The political narrative links nuclear power to electrification, industrial competitiveness, reduction of GHG and security of supply.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300"/>
              </a:spcAft>
              <a:buClrTx/>
              <a:buSzTx/>
              <a:buFontTx/>
              <a:buNone/>
              <a:tabLst/>
              <a:defRPr sz="2200">
                <a:solidFill>
                  <a:srgbClr val="191919"/>
                </a:solidFill>
              </a:defRPr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• The restart is both political and legal: policy commitments have been followed by concrete </a:t>
            </a:r>
            <a:r>
              <a:rPr lang="en-GB" sz="2000" dirty="0">
                <a:solidFill>
                  <a:srgbClr val="191919"/>
                </a:solidFill>
                <a:latin typeface="Century Gothic" panose="020B0502020202020204" pitchFamily="34" charset="0"/>
              </a:rPr>
              <a:t>regulatory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191919"/>
                </a:solidFill>
                <a:effectLst/>
                <a:uLnTx/>
                <a:uFillTx/>
                <a:latin typeface="Century Gothic" panose="020B0502020202020204" pitchFamily="34" charset="0"/>
              </a:rPr>
              <a:t> reforms.</a:t>
            </a:r>
          </a:p>
        </p:txBody>
      </p:sp>
    </p:spTree>
    <p:extLst>
      <p:ext uri="{BB962C8B-B14F-4D97-AF65-F5344CB8AC3E}">
        <p14:creationId xmlns:p14="http://schemas.microsoft.com/office/powerpoint/2010/main" val="3544246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F6F54CA3-60FC-D9F0-589D-7B3A6C212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2262790"/>
            <a:ext cx="9263551" cy="3379058"/>
          </a:xfrm>
        </p:spPr>
        <p:txBody>
          <a:bodyPr/>
          <a:lstStyle/>
          <a:p>
            <a:pPr lvl="0">
              <a:defRPr/>
            </a:pPr>
            <a:r>
              <a:rPr lang="en-GB" sz="2000" dirty="0">
                <a:solidFill>
                  <a:prstClr val="black"/>
                </a:solidFill>
              </a:rPr>
              <a:t>Permit under the </a:t>
            </a:r>
            <a:r>
              <a:rPr lang="en-GB" sz="2000" u="sng" dirty="0">
                <a:solidFill>
                  <a:prstClr val="black"/>
                </a:solidFill>
              </a:rPr>
              <a:t>Nuclear Activities Act 	</a:t>
            </a:r>
          </a:p>
          <a:p>
            <a:pPr marL="1847850" lvl="1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</a:rPr>
              <a:t>Government grants permit; and</a:t>
            </a:r>
          </a:p>
          <a:p>
            <a:pPr lvl="0">
              <a:defRPr/>
            </a:pPr>
            <a:r>
              <a:rPr lang="en-GB" sz="2000" dirty="0">
                <a:solidFill>
                  <a:prstClr val="black"/>
                </a:solidFill>
              </a:rPr>
              <a:t>Permit under the </a:t>
            </a:r>
            <a:r>
              <a:rPr lang="en-GB" sz="2000" u="sng" dirty="0">
                <a:solidFill>
                  <a:prstClr val="black"/>
                </a:solidFill>
              </a:rPr>
              <a:t>Environmental Code</a:t>
            </a:r>
          </a:p>
          <a:p>
            <a:pPr marL="1847850" lvl="1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</a:rPr>
              <a:t>Environmental court grants permit (sets certain conditions)</a:t>
            </a:r>
          </a:p>
          <a:p>
            <a:pPr marL="1847850" lvl="1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</a:rPr>
              <a:t>Government decides permissibility</a:t>
            </a:r>
          </a:p>
          <a:p>
            <a:pPr marL="1847850" lvl="1" indent="-285750">
              <a:buFont typeface="Arial" panose="020B0604020202020204" pitchFamily="34" charset="0"/>
              <a:buChar char="•"/>
              <a:defRPr/>
            </a:pPr>
            <a:r>
              <a:rPr lang="en-GB" sz="2000" dirty="0">
                <a:solidFill>
                  <a:prstClr val="black"/>
                </a:solidFill>
              </a:rPr>
              <a:t>Municipal ”veto”</a:t>
            </a:r>
            <a:endParaRPr lang="en-GB" sz="2000" u="sng" dirty="0">
              <a:solidFill>
                <a:prstClr val="black"/>
              </a:solidFill>
            </a:endParaRPr>
          </a:p>
          <a:p>
            <a:pPr lvl="0">
              <a:defRPr/>
            </a:pPr>
            <a:r>
              <a:rPr lang="en-GB" sz="2000" dirty="0">
                <a:solidFill>
                  <a:prstClr val="black"/>
                </a:solidFill>
              </a:rPr>
              <a:t>If permits granted: stepwise approval by the RSA for every lifecycle step - construction, trial-operation, routine operation, decommissioning (</a:t>
            </a:r>
            <a:r>
              <a:rPr lang="en-GB" sz="2000" dirty="0" err="1">
                <a:solidFill>
                  <a:prstClr val="black"/>
                </a:solidFill>
              </a:rPr>
              <a:t>PSAR</a:t>
            </a:r>
            <a:r>
              <a:rPr lang="en-GB" sz="2000" dirty="0">
                <a:solidFill>
                  <a:prstClr val="black"/>
                </a:solidFill>
              </a:rPr>
              <a:t>/SAR)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7EA16E6-94C5-F13B-88A7-D078D04A2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pPr/>
              <a:t>5</a:t>
            </a:fld>
            <a:endParaRPr lang="sv-SE" dirty="0"/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D63EEA0B-C9FE-13D0-824A-1BAD1E40D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4"/>
            <a:ext cx="9878969" cy="1789113"/>
          </a:xfrm>
        </p:spPr>
        <p:txBody>
          <a:bodyPr/>
          <a:lstStyle/>
          <a:p>
            <a:r>
              <a:rPr lang="en-GB" sz="3600" dirty="0"/>
              <a:t>Principal Licensing Regime for New N</a:t>
            </a:r>
            <a:r>
              <a:rPr lang="en-GB" sz="3600" noProof="0" dirty="0" err="1"/>
              <a:t>uclear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18981435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2C3E2-8E61-31E8-CE35-3D377A4D1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21F2204-C835-05BD-3518-2C064BAC6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2249831"/>
            <a:ext cx="9263551" cy="3149600"/>
          </a:xfrm>
        </p:spPr>
        <p:txBody>
          <a:bodyPr/>
          <a:lstStyle/>
          <a:p>
            <a:r>
              <a:rPr lang="sv-SE" sz="2000" b="1" dirty="0"/>
              <a:t>Strålsäkerhetsmyndigheten, SSM (Swedish </a:t>
            </a:r>
            <a:r>
              <a:rPr lang="sv-SE" sz="2000" b="1" dirty="0" err="1"/>
              <a:t>Radiation</a:t>
            </a:r>
            <a:r>
              <a:rPr lang="sv-SE" sz="2000" b="1" dirty="0"/>
              <a:t> Safety </a:t>
            </a:r>
            <a:r>
              <a:rPr lang="sv-SE" sz="2000" b="1" dirty="0" err="1"/>
              <a:t>Authority</a:t>
            </a:r>
            <a:r>
              <a:rPr lang="sv-SE" sz="2000" b="1" dirty="0"/>
              <a:t>, </a:t>
            </a:r>
            <a:r>
              <a:rPr lang="sv-SE" sz="2000" b="1" dirty="0" err="1"/>
              <a:t>RSA</a:t>
            </a:r>
            <a:r>
              <a:rPr lang="sv-SE" sz="2000" dirty="0"/>
              <a:t>) -</a:t>
            </a:r>
            <a:r>
              <a:rPr lang="en-GB" sz="2000" dirty="0"/>
              <a:t>hub of the system</a:t>
            </a:r>
            <a:r>
              <a:rPr lang="en-GB" sz="2000" b="1" dirty="0"/>
              <a:t>: </a:t>
            </a:r>
            <a:r>
              <a:rPr lang="en-GB" sz="2000" dirty="0"/>
              <a:t>prepares and decides cases, supervises, can alter conditions or revoke licences</a:t>
            </a:r>
          </a:p>
          <a:p>
            <a:r>
              <a:rPr lang="en-GB" sz="2000" b="1" dirty="0"/>
              <a:t>Government – </a:t>
            </a:r>
            <a:r>
              <a:rPr lang="en-GB" sz="2000" dirty="0"/>
              <a:t>grants the nuclear licence (traditional route); under the new procedure, grants only early approval +  installation plan, before the ordinary licensing process under the Nuclear Activities Act takes over</a:t>
            </a:r>
          </a:p>
          <a:p>
            <a:r>
              <a:rPr lang="en-GB" sz="2000" b="1" dirty="0"/>
              <a:t>Land and Environment Court – </a:t>
            </a:r>
            <a:r>
              <a:rPr lang="en-GB" sz="2000" dirty="0"/>
              <a:t>rules on environmental permit, also hears appeals against SSM decisions</a:t>
            </a:r>
          </a:p>
          <a:p>
            <a:r>
              <a:rPr lang="en-GB" sz="2000" b="1" dirty="0"/>
              <a:t>Municipalities – </a:t>
            </a:r>
            <a:r>
              <a:rPr lang="en-GB" sz="2000" dirty="0"/>
              <a:t>statutory right of endorsement (de facto veto)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08EBB17-56FF-407F-70B9-23966DC3C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pPr/>
              <a:t>6</a:t>
            </a:fld>
            <a:endParaRPr lang="sv-SE" dirty="0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9AEB752F-43A2-EC3E-174E-1ADDF67D2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/>
              <a:t>Main </a:t>
            </a:r>
            <a:r>
              <a:rPr lang="sv-SE" sz="3600" dirty="0" err="1"/>
              <a:t>Regulatory</a:t>
            </a:r>
            <a:r>
              <a:rPr lang="sv-SE" sz="3600" dirty="0"/>
              <a:t> </a:t>
            </a:r>
            <a:r>
              <a:rPr lang="sv-SE" sz="3600" dirty="0" err="1"/>
              <a:t>Bodies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2937475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6E094159-2465-E832-B60C-9048B097E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625" y="2179674"/>
            <a:ext cx="9263551" cy="3994113"/>
          </a:xfrm>
        </p:spPr>
        <p:txBody>
          <a:bodyPr/>
          <a:lstStyle/>
          <a:p>
            <a:r>
              <a:rPr lang="en-GB" sz="2000" dirty="0"/>
              <a:t>the cap on three sites and ten reactors was removed.</a:t>
            </a:r>
          </a:p>
          <a:p>
            <a:r>
              <a:rPr lang="en-GB" sz="2000" dirty="0"/>
              <a:t>Removal of general geographical site  prohibitions regarding coastal areas -&gt; many new suitable sites will come i to play. Note: Individual site assessment remains.</a:t>
            </a:r>
          </a:p>
          <a:p>
            <a:r>
              <a:rPr lang="en-GB" sz="2000" dirty="0"/>
              <a:t>New alternative licensing route: Early approval by the Government. </a:t>
            </a:r>
          </a:p>
          <a:p>
            <a:r>
              <a:rPr lang="en-GB" sz="2000" dirty="0"/>
              <a:t>Possibility to apply for a binding pre-approval regarding the construction of a nuclear facility. Aims at increasing the predictability in the  formal licensing assessment. </a:t>
            </a:r>
          </a:p>
          <a:p>
            <a:r>
              <a:rPr lang="en-GB" sz="2000" dirty="0"/>
              <a:t>Possibility to restart a rector that has been permanently shut-down.</a:t>
            </a:r>
          </a:p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35D7AF2-7A07-B54E-23A2-E8D3B3A7E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5CC4B-0205-40D1-97A3-63078ACB5B8C}" type="slidenum">
              <a:rPr lang="sv-SE" smtClean="0"/>
              <a:pPr/>
              <a:t>7</a:t>
            </a:fld>
            <a:endParaRPr lang="sv-SE" dirty="0"/>
          </a:p>
        </p:txBody>
      </p:sp>
      <p:sp>
        <p:nvSpPr>
          <p:cNvPr id="9" name="Rubrik 8">
            <a:extLst>
              <a:ext uri="{FF2B5EF4-FFF2-40B4-BE49-F238E27FC236}">
                <a16:creationId xmlns:a16="http://schemas.microsoft.com/office/drawing/2014/main" id="{6952C712-E6C2-CA37-05E3-FB9C87451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6" y="638175"/>
            <a:ext cx="9285288" cy="1073668"/>
          </a:xfrm>
        </p:spPr>
        <p:txBody>
          <a:bodyPr/>
          <a:lstStyle/>
          <a:p>
            <a:r>
              <a:rPr lang="sv-SE" sz="3600" dirty="0"/>
              <a:t>Recent </a:t>
            </a:r>
            <a:r>
              <a:rPr lang="sv-SE" sz="3600" dirty="0" err="1"/>
              <a:t>Licensing</a:t>
            </a:r>
            <a:r>
              <a:rPr lang="sv-SE" sz="3600" dirty="0"/>
              <a:t> Reforms 2024-2026</a:t>
            </a:r>
          </a:p>
        </p:txBody>
      </p:sp>
    </p:spTree>
    <p:extLst>
      <p:ext uri="{BB962C8B-B14F-4D97-AF65-F5344CB8AC3E}">
        <p14:creationId xmlns:p14="http://schemas.microsoft.com/office/powerpoint/2010/main" val="95911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90CE5302-7F96-FF2F-2C83-F2C0B6565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517904"/>
            <a:ext cx="9263551" cy="5266944"/>
          </a:xfrm>
        </p:spPr>
        <p:txBody>
          <a:bodyPr/>
          <a:lstStyle/>
          <a:p>
            <a:r>
              <a:rPr lang="en-GB" sz="2000" noProof="0" dirty="0"/>
              <a:t>Voluntary  application to Government under new Act on Government Approval of Nuclear Facilities (2026:585).</a:t>
            </a:r>
          </a:p>
          <a:p>
            <a:r>
              <a:rPr lang="en-GB" sz="2000" noProof="0" dirty="0"/>
              <a:t>Governments assesses justification, balance of convenience and preparedness perspective. </a:t>
            </a:r>
          </a:p>
          <a:p>
            <a:r>
              <a:rPr lang="en-GB" sz="2000" noProof="0" dirty="0"/>
              <a:t>Justification assessment </a:t>
            </a:r>
            <a:r>
              <a:rPr lang="en-GB" sz="2000" dirty="0"/>
              <a:t>according to</a:t>
            </a:r>
            <a:r>
              <a:rPr lang="en-GB" sz="2000" noProof="0" dirty="0"/>
              <a:t> Euratom Radiation Protection Directive 2013/59.</a:t>
            </a:r>
          </a:p>
          <a:p>
            <a:r>
              <a:rPr lang="en-GB" sz="2000" noProof="0" dirty="0"/>
              <a:t>Gov’t Approval  subject to 1) approved installation plan and 2) municipal </a:t>
            </a:r>
            <a:r>
              <a:rPr lang="en-GB" sz="2000" dirty="0"/>
              <a:t>approval (=municipal veto).</a:t>
            </a:r>
            <a:endParaRPr lang="en-GB" sz="2000" noProof="0" dirty="0"/>
          </a:p>
          <a:p>
            <a:r>
              <a:rPr lang="en-GB" sz="2000" noProof="0" dirty="0"/>
              <a:t>If Gov’t approval granted: Permits still required under </a:t>
            </a:r>
            <a:r>
              <a:rPr lang="en-GB" sz="2000" dirty="0"/>
              <a:t>both </a:t>
            </a:r>
            <a:r>
              <a:rPr lang="en-GB" sz="2000" noProof="0" dirty="0"/>
              <a:t>Nuclear Activities Act and  Environmental Code.</a:t>
            </a:r>
          </a:p>
          <a:p>
            <a:r>
              <a:rPr lang="en-GB" sz="2000" u="sng" noProof="0" dirty="0"/>
              <a:t>RSA</a:t>
            </a:r>
            <a:r>
              <a:rPr lang="en-GB" sz="2000" noProof="0" dirty="0"/>
              <a:t> (not Government) grants permit under the NAA.</a:t>
            </a:r>
          </a:p>
          <a:p>
            <a:r>
              <a:rPr lang="en-GB" sz="2000" noProof="0" dirty="0"/>
              <a:t>Court grants permit under Environmental Code – but no permissibility assessment by Government.</a:t>
            </a:r>
          </a:p>
          <a:p>
            <a:r>
              <a:rPr lang="en-GB" sz="2000" noProof="0" dirty="0"/>
              <a:t>Stepwise approval by RSA (no change).</a:t>
            </a:r>
          </a:p>
          <a:p>
            <a:endParaRPr lang="en-GB" noProof="0" dirty="0"/>
          </a:p>
          <a:p>
            <a:pPr marL="0" lvl="7" indent="0">
              <a:buNone/>
            </a:pPr>
            <a:endParaRPr lang="en-GB" b="1" noProof="0" dirty="0"/>
          </a:p>
          <a:p>
            <a:pPr lvl="7"/>
            <a:endParaRPr lang="en-GB" b="1" noProof="0" dirty="0"/>
          </a:p>
          <a:p>
            <a:pPr marL="0" indent="0">
              <a:buNone/>
            </a:pPr>
            <a:endParaRPr lang="en-GB" b="1" noProof="0" dirty="0"/>
          </a:p>
          <a:p>
            <a:endParaRPr lang="en-GB" b="1" noProof="0" dirty="0"/>
          </a:p>
          <a:p>
            <a:endParaRPr lang="en-GB" noProof="0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8045191E-507E-EE37-6946-36AF90770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en-GB" noProof="0" smtClean="0"/>
              <a:t>8</a:t>
            </a:fld>
            <a:endParaRPr lang="en-GB" noProof="0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D2D0A99B-450F-5003-E026-477AA9091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5" y="638174"/>
            <a:ext cx="10167293" cy="1789113"/>
          </a:xfrm>
        </p:spPr>
        <p:txBody>
          <a:bodyPr/>
          <a:lstStyle/>
          <a:p>
            <a:r>
              <a:rPr lang="en-GB" sz="3600" u="sng" noProof="0" dirty="0"/>
              <a:t>New Alternative</a:t>
            </a:r>
            <a:r>
              <a:rPr lang="en-GB" sz="3600" noProof="0" dirty="0"/>
              <a:t>: Early Government Approval </a:t>
            </a:r>
          </a:p>
        </p:txBody>
      </p:sp>
    </p:spTree>
    <p:extLst>
      <p:ext uri="{BB962C8B-B14F-4D97-AF65-F5344CB8AC3E}">
        <p14:creationId xmlns:p14="http://schemas.microsoft.com/office/powerpoint/2010/main" val="59980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9EBEA87-97F5-30B1-4986-FC5460420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CC955-170E-4D36-93B1-6D8925886FA7}" type="slidenum">
              <a:rPr lang="en-GB" noProof="0" smtClean="0"/>
              <a:t>9</a:t>
            </a:fld>
            <a:endParaRPr lang="en-GB" noProof="0" dirty="0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DD82890F-992E-7D94-94F6-A741EBCC0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27" y="541337"/>
            <a:ext cx="11345834" cy="773113"/>
          </a:xfrm>
        </p:spPr>
        <p:txBody>
          <a:bodyPr/>
          <a:lstStyle/>
          <a:p>
            <a:r>
              <a:rPr lang="en-GB" sz="3600" noProof="0"/>
              <a:t>Licensing New Nuclear Facilities</a:t>
            </a:r>
            <a:endParaRPr lang="en-GB" sz="3600" noProof="0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DFBF0E-089F-16AA-1107-506E343937CE}"/>
              </a:ext>
            </a:extLst>
          </p:cNvPr>
          <p:cNvSpPr>
            <a:spLocks noGrp="1"/>
          </p:cNvSpPr>
          <p:nvPr>
            <p:ph sz="quarter" idx="22"/>
          </p:nvPr>
        </p:nvSpPr>
        <p:spPr/>
        <p:txBody>
          <a:bodyPr/>
          <a:lstStyle/>
          <a:p>
            <a:r>
              <a:rPr lang="en-GB" noProof="0"/>
              <a:t>Construction of a nuclear facility requires approvals under both the Nuclear Activities Act and the Environmental Code. </a:t>
            </a:r>
          </a:p>
          <a:p>
            <a:r>
              <a:rPr lang="en-GB" noProof="0"/>
              <a:t>Sweden now provides two alternative regulatory pathways: the traditional licensing procedure and a new voluntary Government approval procedure. </a:t>
            </a:r>
          </a:p>
          <a:p>
            <a:r>
              <a:rPr lang="en-GB" noProof="0"/>
              <a:t>The safety review by SSM and the environmental review by the Land and Environment Court are coordinated and proceed in parallel. </a:t>
            </a:r>
          </a:p>
          <a:p>
            <a:r>
              <a:rPr lang="en-GB" noProof="0"/>
              <a:t>Municipal endorsement remains a prerequisite under both procedures</a:t>
            </a:r>
            <a:endParaRPr lang="en-GB" noProof="0" dirty="0"/>
          </a:p>
        </p:txBody>
      </p:sp>
      <p:pic>
        <p:nvPicPr>
          <p:cNvPr id="25" name="Platshållare för bild 24">
            <a:extLst>
              <a:ext uri="{FF2B5EF4-FFF2-40B4-BE49-F238E27FC236}">
                <a16:creationId xmlns:a16="http://schemas.microsoft.com/office/drawing/2014/main" id="{F57F3247-EC5A-3F2D-0BE1-7569306BCFAA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" b="27"/>
          <a:stretch>
            <a:fillRect/>
          </a:stretch>
        </p:blipFill>
        <p:spPr>
          <a:xfrm>
            <a:off x="635027" y="1119869"/>
            <a:ext cx="9814478" cy="5520644"/>
          </a:xfrm>
          <a:prstGeom prst="rect">
            <a:avLst/>
          </a:prstGeom>
          <a:solidFill>
            <a:prstClr val="white">
              <a:lumMod val="95000"/>
            </a:prstClr>
          </a:solidFill>
        </p:spPr>
      </p:pic>
    </p:spTree>
    <p:extLst>
      <p:ext uri="{BB962C8B-B14F-4D97-AF65-F5344CB8AC3E}">
        <p14:creationId xmlns:p14="http://schemas.microsoft.com/office/powerpoint/2010/main" val="467374491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">
  <a:themeElements>
    <a:clrScheme name="Lindahl 2023">
      <a:dk1>
        <a:sysClr val="windowText" lastClr="000000"/>
      </a:dk1>
      <a:lt1>
        <a:sysClr val="window" lastClr="FFFFFF"/>
      </a:lt1>
      <a:dk2>
        <a:srgbClr val="CC1316"/>
      </a:dk2>
      <a:lt2>
        <a:srgbClr val="DADADA"/>
      </a:lt2>
      <a:accent1>
        <a:srgbClr val="CC1316"/>
      </a:accent1>
      <a:accent2>
        <a:srgbClr val="550000"/>
      </a:accent2>
      <a:accent3>
        <a:srgbClr val="6F6F6F"/>
      </a:accent3>
      <a:accent4>
        <a:srgbClr val="DADADA"/>
      </a:accent4>
      <a:accent5>
        <a:srgbClr val="6FADB0"/>
      </a:accent5>
      <a:accent6>
        <a:srgbClr val="32555A"/>
      </a:accent6>
      <a:hlink>
        <a:srgbClr val="6FADB0"/>
      </a:hlink>
      <a:folHlink>
        <a:srgbClr val="6FADB0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 sz="14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vert="horz" wrap="none" lIns="0" tIns="0" rIns="0" bIns="0" rtlCol="0" anchor="t">
        <a:spAutoFit/>
      </a:bodyPr>
      <a:lstStyle>
        <a:defPPr algn="l">
          <a:spcBef>
            <a:spcPts val="500"/>
          </a:spcBef>
          <a:defRPr sz="1400" dirty="0" err="1" smtClean="0"/>
        </a:defPPr>
      </a:lstStyle>
    </a:txDef>
  </a:objectDefaults>
  <a:extraClrSchemeLst/>
  <a:custClrLst>
    <a:custClr name="GulA">
      <a:srgbClr val="EBB400"/>
    </a:custClr>
    <a:custClr name="GulB">
      <a:srgbClr val="5F4B0A"/>
    </a:custClr>
    <a:custClr name="GrönA">
      <a:srgbClr val="A0C87D"/>
    </a:custClr>
    <a:custClr name="GrönB">
      <a:srgbClr val="476529"/>
    </a:custClr>
    <a:custClr name="TealA">
      <a:srgbClr val="6FADB0"/>
    </a:custClr>
    <a:custClr name="TealB">
      <a:srgbClr val="32555A"/>
    </a:custClr>
    <a:custClr name="BlåA">
      <a:srgbClr val="507DDC"/>
    </a:custClr>
    <a:custClr name="BlåB">
      <a:srgbClr val="1E3C96"/>
    </a:custClr>
    <a:custClr name="LilaA">
      <a:srgbClr val="9664C8"/>
    </a:custClr>
    <a:custClr name="LilaB">
      <a:srgbClr val="4B2873"/>
    </a:custClr>
    <a:custClr name="RosaA">
      <a:srgbClr val="F05587"/>
    </a:custClr>
    <a:custClr name="RosaB">
      <a:srgbClr val="7D003C"/>
    </a:custClr>
    <a:custClr name="RödA">
      <a:srgbClr val="CC1316"/>
    </a:custClr>
    <a:custClr name="RödB">
      <a:srgbClr val="550000"/>
    </a:custClr>
    <a:custClr name="MörkgråA">
      <a:srgbClr val="797979"/>
    </a:custClr>
    <a:custClr name="MörkgråB">
      <a:srgbClr val="3D3D3D"/>
    </a:custClr>
    <a:custClr name="LjusgråA">
      <a:srgbClr val="DADADA"/>
    </a:custClr>
    <a:custClr name="LjusgråB">
      <a:srgbClr val="797979"/>
    </a:custClr>
  </a:custClrLst>
  <a:extLst>
    <a:ext uri="{05A4C25C-085E-4340-85A3-A5531E510DB2}">
      <thm15:themeFamily xmlns:thm15="http://schemas.microsoft.com/office/thememl/2012/main" name="Blank.potx" id="{E56EF00F-62F3-47E2-9B7B-D1247D286129}" vid="{5D3B8327-F55D-4363-A1C5-DFB4AB071B9F}"/>
    </a:ext>
  </a:extLst>
</a:theme>
</file>

<file path=ppt/theme/theme2.xml><?xml version="1.0" encoding="utf-8"?>
<a:theme xmlns:a="http://schemas.openxmlformats.org/drawingml/2006/main" name="Office-tema">
  <a:themeElements>
    <a:clrScheme name="Lindahl 2022">
      <a:dk1>
        <a:sysClr val="windowText" lastClr="000000"/>
      </a:dk1>
      <a:lt1>
        <a:sysClr val="window" lastClr="FFFFFF"/>
      </a:lt1>
      <a:dk2>
        <a:srgbClr val="CC1316"/>
      </a:dk2>
      <a:lt2>
        <a:srgbClr val="DADADA"/>
      </a:lt2>
      <a:accent1>
        <a:srgbClr val="CC1316"/>
      </a:accent1>
      <a:accent2>
        <a:srgbClr val="6F6F6F"/>
      </a:accent2>
      <a:accent3>
        <a:srgbClr val="DADADA"/>
      </a:accent3>
      <a:accent4>
        <a:srgbClr val="6FADB0"/>
      </a:accent4>
      <a:accent5>
        <a:srgbClr val="507DDC"/>
      </a:accent5>
      <a:accent6>
        <a:srgbClr val="A0C87D"/>
      </a:accent6>
      <a:hlink>
        <a:srgbClr val="F05587"/>
      </a:hlink>
      <a:folHlink>
        <a:srgbClr val="F05587"/>
      </a:folHlink>
    </a:clrScheme>
    <a:fontScheme name="Century 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7502EA9B-5F02-47D5-8B69-6539C6143D6B}">
  <we:reference id="33491e4f-5d38-4c24-85cb-c5144f8a0d2f" version="1.0.0.0" store="EXCatalog" storeType="EXCatalog"/>
  <we:alternateReferences/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1258</Words>
  <Application>Microsoft Office PowerPoint</Application>
  <PresentationFormat>Bredbild</PresentationFormat>
  <Paragraphs>139</Paragraphs>
  <Slides>15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20" baseType="lpstr">
      <vt:lpstr>Arial</vt:lpstr>
      <vt:lpstr>Calibri</vt:lpstr>
      <vt:lpstr>Century Gothic</vt:lpstr>
      <vt:lpstr>Wingdings 3</vt:lpstr>
      <vt:lpstr>Presentation</vt:lpstr>
      <vt:lpstr>Nuclear Power in Sweden  A Reformed Licensing Regime  EFELA Nuclear Congress, Milan, 3 September 2026 Mikae  </vt:lpstr>
      <vt:lpstr>Background: The Swedish Nuclear Programme</vt:lpstr>
      <vt:lpstr>Current Status</vt:lpstr>
      <vt:lpstr>New Pro-Nuclear Energy Policy </vt:lpstr>
      <vt:lpstr>Principal Licensing Regime for New Nuclear</vt:lpstr>
      <vt:lpstr>Main Regulatory Bodies</vt:lpstr>
      <vt:lpstr>Recent Licensing Reforms 2024-2026</vt:lpstr>
      <vt:lpstr>New Alternative: Early Government Approval </vt:lpstr>
      <vt:lpstr>Licensing New Nuclear Facilities</vt:lpstr>
      <vt:lpstr>Pre-approval new 6-6d §§ Nuclear Activities Act</vt:lpstr>
      <vt:lpstr>Radioactive Waste</vt:lpstr>
      <vt:lpstr>Financing Reforms – State  Risk-sharing</vt:lpstr>
      <vt:lpstr>Strengths/Risks New Regime</vt:lpstr>
      <vt:lpstr>Key Takeaways </vt:lpstr>
      <vt:lpstr>Mikael Wärnsby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Mikael Wärnsby</dc:creator>
  <cp:lastModifiedBy>Mi Lethin</cp:lastModifiedBy>
  <cp:revision>4</cp:revision>
  <dcterms:created xsi:type="dcterms:W3CDTF">1900-01-01T00:00:00Z</dcterms:created>
  <dcterms:modified xsi:type="dcterms:W3CDTF">2026-09-04T11:05:31Z</dcterms:modified>
</cp:coreProperties>
</file>